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</p:sldMasterIdLst>
  <p:notesMasterIdLst>
    <p:notesMasterId r:id="rId30"/>
  </p:notesMasterIdLst>
  <p:sldIdLst>
    <p:sldId id="257" r:id="rId4"/>
    <p:sldId id="258" r:id="rId5"/>
    <p:sldId id="259" r:id="rId6"/>
    <p:sldId id="256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356" r:id="rId22"/>
    <p:sldId id="275" r:id="rId23"/>
    <p:sldId id="333" r:id="rId24"/>
    <p:sldId id="328" r:id="rId25"/>
    <p:sldId id="327" r:id="rId26"/>
    <p:sldId id="353" r:id="rId27"/>
    <p:sldId id="354" r:id="rId28"/>
    <p:sldId id="355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41903"/>
    <a:srgbClr val="DC5061"/>
    <a:srgbClr val="E47885"/>
    <a:srgbClr val="FFF59B"/>
    <a:srgbClr val="FBB5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73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698" y="4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5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gif>
</file>

<file path=ppt/media/image17.gif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69C2CE-F833-4F10-997C-755BA18013FC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DD16FA-2786-419A-95E8-77CA1A6B1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19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ĐCT ghét môi dua nịnh, l</a:t>
            </a:r>
            <a:r>
              <a:rPr lang="vi-VN"/>
              <a:t>ư</a:t>
            </a:r>
            <a:r>
              <a:rPr lang="en-US"/>
              <a:t>ỡi kiêu ngạo. Mình không có đang nói: “Ai ăn nói kiêu ngạo sẽ bị ĐCT tiêu diệt”</a:t>
            </a:r>
          </a:p>
          <a:p>
            <a:r>
              <a:rPr lang="en-US"/>
              <a:t>Dễ lắm có những lúc trong cuộc đời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21DEDE-9690-4F80-B3BF-331EB77649F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9722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Hỡi Đức Giê-hô-va, ai sẽ ngụ trong đền tạm Ngài (có lẽ là thầy tế lễ) ? Ai sẽ ở trên núi thánh Ngài (ng</a:t>
            </a:r>
            <a:r>
              <a:rPr lang="vi-V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ư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ời lãnh đạo dân thánh ví dụ là Môi-se đại diện dân sự gặp Chúa) ? Ấy là kẻ đi theo sự ngay thẳng, làm điều công bình, Và nói chân thật trong lòng mình;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21DEDE-9690-4F80-B3BF-331EB77649F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802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Sống một đời sống C</a:t>
            </a:r>
            <a:r>
              <a:rPr lang="vi-VN"/>
              <a:t>ơ</a:t>
            </a:r>
            <a:r>
              <a:rPr lang="en-US"/>
              <a:t> Đốc là một đời sống có những điều lành.</a:t>
            </a:r>
          </a:p>
          <a:p>
            <a:r>
              <a:rPr lang="en-US"/>
              <a:t>Không làm điều lành, chỉ cần không làm điều lành thôi thì bạn cũng chỉ nh</a:t>
            </a:r>
            <a:r>
              <a:rPr lang="vi-VN"/>
              <a:t>ư</a:t>
            </a:r>
            <a:r>
              <a:rPr lang="en-US"/>
              <a:t> những kẻ xấu.</a:t>
            </a:r>
          </a:p>
          <a:p>
            <a:r>
              <a:rPr lang="en-US"/>
              <a:t>Không tìm kiếm Đức Chúa Trời cũng là không làm điều lành.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21DEDE-9690-4F80-B3BF-331EB77649F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9661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56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21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90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515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3522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31318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759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0027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49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3134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315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544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801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594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200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C2232-2C3C-4B39-82CF-F359AD6DC6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E9B8B-192F-462C-B4CA-F9254F4293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98C72-0F7A-463E-9F43-93CEFE384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3AE7D-3627-4C08-9873-5285B0949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D0BA4-AE0F-4B7D-83F9-04ECA4A13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967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FE6DF-AA59-4064-9E11-5E75D7AF7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D671E-ABCC-42A7-84B3-372E4D7FB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F39EC-E9EC-4CC0-BF9F-B9D9024E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EA6D0-B0C9-49F9-9967-49E99F754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0A23D-10D3-48EB-8322-CAAB2DF96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5518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B5A27-3441-4FFB-903C-ABBD9BA6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395AD-0B80-4D31-9B5C-3CC1F9A04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9F944-0622-4B71-B6BA-980A8B4D3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58864-2F68-4CC8-9931-382EF0F1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A096E-8AAE-4AF0-ACDD-C286BD42F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017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72F10-32CB-4376-A675-D3EC37CFB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C22D-3A71-4E46-B615-C98DF7438D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6C2B4-0C9F-4FC9-B24F-754C763F59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49FEF-C4BE-4A1B-B3CF-C1C100DE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87102-3028-49EE-989A-8624F1592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27F0A2-9459-48AA-9162-FD076BBD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811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72E58-0A2A-46C8-B5E6-4334CB6BB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D0C0C-85E4-4A9F-A271-65A9904C3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FC46F-8F83-4C7C-8162-258AB6E38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441E7D-CFC9-4F70-9143-77BA923448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9F4DB7-C4D1-443C-B575-3583916E7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F49D2A-D6E4-473E-8BBD-1A7A4B439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5859CC-B641-436F-8B2B-FA0370BFA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DF6CEF-BB3A-480E-9ADF-A8CCC943E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363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E7D5D-2DF7-4329-9AC5-CB5F71617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238D71-2B2E-4F4D-90A4-DE04498AE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CAE8B9-9B3A-4DF5-A82B-08C6893DF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AA3869-503D-4914-B63E-0EF11A53D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5452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A8CA82-4DE9-4B48-8FD4-58E01FD0D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944F0F-B2F1-470A-B2CF-EFC249E8F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D2576-50E0-4017-976D-BCCD06729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12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685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1ED7A-EDD9-4996-B1D8-1D193C0AD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3B84A-C06E-443E-9EE0-8BDBE3007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33DC11-E31A-40FD-A2E4-1C2A2FE6E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F6B97-0FEB-40B5-842E-4745AB868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178A3-B30C-4F01-A8A0-D7080854E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BB5386-ECBF-461E-A7FF-CA97A819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546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FCE8B-A77F-4D25-B3B8-D31928904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CBDDBD-D0C2-4370-9209-74235938DF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30AC1D-E435-4D6F-95E6-DAB1E1FFF2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62DE3-A9E7-43AC-BC0E-2C57DFDD2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ACDEE-642D-4EFD-A4BE-E073D008E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9D4841-D1F5-454D-8510-9A8A79625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7092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B2FFB-DFB8-457E-ABE5-7FB58A220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6F3D6D-205A-476C-83F3-0C8A87F328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B467E-68E2-44F8-B120-E3752BD20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B2AF5-5F56-4686-8824-A23CCE81F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D7B47-B5D0-48B6-84C8-A67F40D3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655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A573CA-586E-4CC1-9A59-75BEE4512F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AB075A-BF2E-4FA1-A96F-721EEE7E3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4F4BE-EC46-48DB-82C4-9041241C9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2B1D3-94C0-4458-81AF-AD1427BE5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F2CCC-5CA9-44E5-9B16-A42863A74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9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855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7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895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07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02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47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38A29-DC42-4BFE-9462-2CA315082BAA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4B932-3A28-47BF-802F-00E4FF95F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24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8664E-68A6-4188-938F-89E3DC97EC8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4DAE45F-05A4-4E8D-A33F-604884A3E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97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A75096-C4D0-4505-9683-6B32883CE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326902-38EE-452D-9307-4E3F29A60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2B39-6072-4F15-9A2A-D336079F3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321C0-CD43-4915-B7F3-1FD063DE80F6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A9CD2-B17A-4B44-AA4C-4556417EEB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E285F-6B6E-4B49-8B14-B0B792870B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A3E85-F6B9-42F1-86DC-D4EEE95A8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59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5.gif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7FEA1E-DF00-9718-0D14-F0083BB99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1" t="18591" r="18591" b="18591"/>
          <a:stretch/>
        </p:blipFill>
        <p:spPr>
          <a:xfrm>
            <a:off x="0" y="-1"/>
            <a:ext cx="9144000" cy="78390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DC625B-7013-473F-B1A8-179308C625E8}"/>
              </a:ext>
            </a:extLst>
          </p:cNvPr>
          <p:cNvSpPr/>
          <p:nvPr/>
        </p:nvSpPr>
        <p:spPr>
          <a:xfrm>
            <a:off x="0" y="1869440"/>
            <a:ext cx="9144000" cy="2818300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6BAE1-FA3C-4BD0-A029-B3AC27A7F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1520" y="1578492"/>
            <a:ext cx="9427040" cy="2895888"/>
          </a:xfrm>
          <a:solidFill>
            <a:srgbClr val="841903"/>
          </a:solidFill>
        </p:spPr>
        <p:txBody>
          <a:bodyPr>
            <a:normAutofit fontScale="90000"/>
          </a:bodyPr>
          <a:lstStyle/>
          <a:p>
            <a:r>
              <a:rPr lang="en-US" sz="8800" b="1" dirty="0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ĐỐ KINH THÁNH</a:t>
            </a:r>
            <a:br>
              <a:rPr lang="en-US" sz="8800" b="1" dirty="0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1" dirty="0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CHÂM NGÔN 11-15</a:t>
            </a:r>
            <a:endParaRPr lang="en-US" sz="8800" b="1" dirty="0">
              <a:solidFill>
                <a:srgbClr val="FFF59B"/>
              </a:solidFill>
              <a:effectLst>
                <a:outerShdw blurRad="406400" algn="ctr" rotWithShape="0">
                  <a:srgbClr val="841903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8C1EBD-B3D1-456A-9BE4-0728E4172B3E}"/>
              </a:ext>
            </a:extLst>
          </p:cNvPr>
          <p:cNvSpPr/>
          <p:nvPr/>
        </p:nvSpPr>
        <p:spPr>
          <a:xfrm flipV="1">
            <a:off x="0" y="1788575"/>
            <a:ext cx="9144000" cy="33343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902C75-4545-43FA-8750-F5D92A3DE99F}"/>
              </a:ext>
            </a:extLst>
          </p:cNvPr>
          <p:cNvSpPr/>
          <p:nvPr/>
        </p:nvSpPr>
        <p:spPr>
          <a:xfrm flipV="1">
            <a:off x="0" y="4745422"/>
            <a:ext cx="9144000" cy="33343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84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301377C-9130-46E2-33CA-4B046BE17C41}"/>
              </a:ext>
            </a:extLst>
          </p:cNvPr>
          <p:cNvSpPr/>
          <p:nvPr/>
        </p:nvSpPr>
        <p:spPr>
          <a:xfrm>
            <a:off x="0" y="0"/>
            <a:ext cx="9144000" cy="684275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76EFF5F-6A3C-2095-2605-255D73DC5EE5}"/>
              </a:ext>
            </a:extLst>
          </p:cNvPr>
          <p:cNvGrpSpPr/>
          <p:nvPr/>
        </p:nvGrpSpPr>
        <p:grpSpPr>
          <a:xfrm>
            <a:off x="579584" y="711588"/>
            <a:ext cx="8143778" cy="5450064"/>
            <a:chOff x="51955" y="402097"/>
            <a:chExt cx="8143778" cy="5450064"/>
          </a:xfrm>
        </p:grpSpPr>
        <p:pic>
          <p:nvPicPr>
            <p:cNvPr id="4" name="Picture 6" descr="Kết quả hình ảnh cho scolding">
              <a:extLst>
                <a:ext uri="{FF2B5EF4-FFF2-40B4-BE49-F238E27FC236}">
                  <a16:creationId xmlns:a16="http://schemas.microsoft.com/office/drawing/2014/main" id="{4A66477D-C2DB-8771-1ECA-AB581FF06B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5005" y="3337514"/>
              <a:ext cx="3781424" cy="25146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Kết quả hình ảnh cho people raising thumbs up">
              <a:extLst>
                <a:ext uri="{FF2B5EF4-FFF2-40B4-BE49-F238E27FC236}">
                  <a16:creationId xmlns:a16="http://schemas.microsoft.com/office/drawing/2014/main" id="{E86A8FA4-277A-A98F-A422-8AF733FEE1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5717" y="595406"/>
              <a:ext cx="3663950" cy="2440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 descr="Kết quả hình ảnh cho powerful gesture">
              <a:extLst>
                <a:ext uri="{FF2B5EF4-FFF2-40B4-BE49-F238E27FC236}">
                  <a16:creationId xmlns:a16="http://schemas.microsoft.com/office/drawing/2014/main" id="{9A2DDB5D-883E-8D5D-E474-63EF2C68A0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722"/>
            <a:stretch/>
          </p:blipFill>
          <p:spPr bwMode="auto">
            <a:xfrm>
              <a:off x="6196085" y="402097"/>
              <a:ext cx="1999648" cy="26340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Left Arrow 1">
              <a:extLst>
                <a:ext uri="{FF2B5EF4-FFF2-40B4-BE49-F238E27FC236}">
                  <a16:creationId xmlns:a16="http://schemas.microsoft.com/office/drawing/2014/main" id="{1E884E9D-6978-1776-190F-FDC0167E3DFF}"/>
                </a:ext>
              </a:extLst>
            </p:cNvPr>
            <p:cNvSpPr/>
            <p:nvPr/>
          </p:nvSpPr>
          <p:spPr>
            <a:xfrm rot="10800000">
              <a:off x="5326333" y="1719128"/>
              <a:ext cx="946667" cy="468910"/>
            </a:xfrm>
            <a:prstGeom prst="lef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8" descr="Kết quả hình ảnh cho talking mouth">
              <a:extLst>
                <a:ext uri="{FF2B5EF4-FFF2-40B4-BE49-F238E27FC236}">
                  <a16:creationId xmlns:a16="http://schemas.microsoft.com/office/drawing/2014/main" id="{ACF263A4-FF81-853B-3AD9-C10F3C8A82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955" y="1158419"/>
              <a:ext cx="2083762" cy="15419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Left Arrow 9">
              <a:extLst>
                <a:ext uri="{FF2B5EF4-FFF2-40B4-BE49-F238E27FC236}">
                  <a16:creationId xmlns:a16="http://schemas.microsoft.com/office/drawing/2014/main" id="{CE95782C-1E0E-1FA9-6C15-36183F773F18}"/>
                </a:ext>
              </a:extLst>
            </p:cNvPr>
            <p:cNvSpPr/>
            <p:nvPr/>
          </p:nvSpPr>
          <p:spPr>
            <a:xfrm rot="10800000">
              <a:off x="4461228" y="4462328"/>
              <a:ext cx="946667" cy="468910"/>
            </a:xfrm>
            <a:prstGeom prst="lef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383582F-3077-BA31-4A24-6D1066BCE8DC}"/>
                </a:ext>
              </a:extLst>
            </p:cNvPr>
            <p:cNvSpPr/>
            <p:nvPr/>
          </p:nvSpPr>
          <p:spPr>
            <a:xfrm>
              <a:off x="5842695" y="3505068"/>
              <a:ext cx="1082348" cy="221599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3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6719CD8E-814E-4263-B375-E7A978D4E1E3}"/>
              </a:ext>
            </a:extLst>
          </p:cNvPr>
          <p:cNvSpPr/>
          <p:nvPr/>
        </p:nvSpPr>
        <p:spPr>
          <a:xfrm>
            <a:off x="420638" y="2501586"/>
            <a:ext cx="508344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Gióp 6:25</a:t>
            </a:r>
            <a:endParaRPr lang="en-US" sz="9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FB4FAD-4DA3-4EF6-8F07-41C07BAD37BF}"/>
              </a:ext>
            </a:extLst>
          </p:cNvPr>
          <p:cNvSpPr/>
          <p:nvPr/>
        </p:nvSpPr>
        <p:spPr>
          <a:xfrm>
            <a:off x="0" y="15241"/>
            <a:ext cx="9144000" cy="684275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C1A631-103B-3746-6A88-7AAF7F7515DE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bất cứ đâu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225234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41CBEA-F253-4449-873C-326C38020A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1" t="18591" r="18591" b="18591"/>
          <a:stretch/>
        </p:blipFill>
        <p:spPr>
          <a:xfrm>
            <a:off x="0" y="-1"/>
            <a:ext cx="9144000" cy="78390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DC625B-7013-473F-B1A8-179308C625E8}"/>
              </a:ext>
            </a:extLst>
          </p:cNvPr>
          <p:cNvSpPr/>
          <p:nvPr/>
        </p:nvSpPr>
        <p:spPr>
          <a:xfrm>
            <a:off x="0" y="1869440"/>
            <a:ext cx="9144000" cy="2818300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6BAE1-FA3C-4BD0-A029-B3AC27A7F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1520" y="1578492"/>
            <a:ext cx="9427040" cy="2895888"/>
          </a:xfrm>
          <a:solidFill>
            <a:srgbClr val="841903"/>
          </a:solidFill>
        </p:spPr>
        <p:txBody>
          <a:bodyPr>
            <a:normAutofit fontScale="90000"/>
          </a:bodyPr>
          <a:lstStyle/>
          <a:p>
            <a:r>
              <a:rPr lang="en-US" sz="8800" b="1" dirty="0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ĐỐ KINH THÁNH</a:t>
            </a:r>
            <a:br>
              <a:rPr lang="en-US" sz="8800" b="1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8800" b="1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 THIÊN 11-15</a:t>
            </a:r>
            <a:endParaRPr lang="en-US" sz="8800" b="1" dirty="0">
              <a:solidFill>
                <a:srgbClr val="FFF59B"/>
              </a:solidFill>
              <a:effectLst>
                <a:outerShdw blurRad="406400" algn="ctr" rotWithShape="0">
                  <a:srgbClr val="841903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8C1EBD-B3D1-456A-9BE4-0728E4172B3E}"/>
              </a:ext>
            </a:extLst>
          </p:cNvPr>
          <p:cNvSpPr/>
          <p:nvPr/>
        </p:nvSpPr>
        <p:spPr>
          <a:xfrm flipV="1">
            <a:off x="0" y="1788575"/>
            <a:ext cx="9144000" cy="33343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902C75-4545-43FA-8750-F5D92A3DE99F}"/>
              </a:ext>
            </a:extLst>
          </p:cNvPr>
          <p:cNvSpPr/>
          <p:nvPr/>
        </p:nvSpPr>
        <p:spPr>
          <a:xfrm flipV="1">
            <a:off x="0" y="4745422"/>
            <a:ext cx="9144000" cy="33343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31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33762" y="5326641"/>
            <a:ext cx="76951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 THIÊN 12:2</a:t>
            </a:r>
          </a:p>
        </p:txBody>
      </p:sp>
      <p:sp>
        <p:nvSpPr>
          <p:cNvPr id="8" name="Action Button: Help 7">
            <a:hlinkClick r:id="" action="ppaction://noaction" highlightClick="1"/>
          </p:cNvPr>
          <p:cNvSpPr/>
          <p:nvPr/>
        </p:nvSpPr>
        <p:spPr>
          <a:xfrm>
            <a:off x="3587265" y="6133515"/>
            <a:ext cx="1983544" cy="647113"/>
          </a:xfrm>
          <a:prstGeom prst="actionButtonHelp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026" name="Picture 2" descr="Image result for smile and backsta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502" y="949081"/>
            <a:ext cx="6072996" cy="4494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67393" y="42876"/>
            <a:ext cx="2167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CÂU 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DC24E5-EFE7-826D-160E-C6E2BCB1E24B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dấu chấm hỏi “?”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1807137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02685" y="5261942"/>
            <a:ext cx="67572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 THIÊN 12:3</a:t>
            </a:r>
          </a:p>
        </p:txBody>
      </p:sp>
      <p:sp>
        <p:nvSpPr>
          <p:cNvPr id="8" name="Action Button: Help 7">
            <a:hlinkClick r:id="" action="ppaction://noaction" highlightClick="1"/>
          </p:cNvPr>
          <p:cNvSpPr/>
          <p:nvPr/>
        </p:nvSpPr>
        <p:spPr>
          <a:xfrm>
            <a:off x="3587265" y="6133515"/>
            <a:ext cx="1983544" cy="647113"/>
          </a:xfrm>
          <a:prstGeom prst="actionButtonHelp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93" y="42876"/>
            <a:ext cx="2167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CÂU 2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032" y="2696304"/>
            <a:ext cx="2314036" cy="15426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793" y="515350"/>
            <a:ext cx="2406689" cy="2757378"/>
          </a:xfrm>
          <a:prstGeom prst="rect">
            <a:avLst/>
          </a:prstGeom>
        </p:spPr>
      </p:pic>
      <p:pic>
        <p:nvPicPr>
          <p:cNvPr id="2050" name="Picture 2" descr="Image result for rambo shooting gif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26005" y="2384350"/>
            <a:ext cx="5386509" cy="2282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0D3C97B-2634-7E79-6540-38E9A1485FB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dấu chấm hỏi “?”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1735106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6" grpId="0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654" y="5183211"/>
            <a:ext cx="9125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 THIÊN 15:1-2</a:t>
            </a:r>
          </a:p>
        </p:txBody>
      </p:sp>
      <p:sp>
        <p:nvSpPr>
          <p:cNvPr id="8" name="Action Button: Help 7">
            <a:hlinkClick r:id="" action="ppaction://noaction" highlightClick="1"/>
          </p:cNvPr>
          <p:cNvSpPr/>
          <p:nvPr/>
        </p:nvSpPr>
        <p:spPr>
          <a:xfrm>
            <a:off x="3587265" y="6133515"/>
            <a:ext cx="1983544" cy="647113"/>
          </a:xfrm>
          <a:prstGeom prst="actionButtonHelp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93" y="42876"/>
            <a:ext cx="2167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CÂU 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2342" b="12342"/>
          <a:stretch/>
        </p:blipFill>
        <p:spPr>
          <a:xfrm>
            <a:off x="985231" y="835865"/>
            <a:ext cx="3882918" cy="21933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0809" y="831209"/>
            <a:ext cx="2930640" cy="21979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19094" r="19402" b="22934"/>
          <a:stretch/>
        </p:blipFill>
        <p:spPr>
          <a:xfrm>
            <a:off x="985230" y="3136832"/>
            <a:ext cx="2388165" cy="19988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1644" y="3136832"/>
            <a:ext cx="1636653" cy="206763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400"/>
          <a:stretch/>
        </p:blipFill>
        <p:spPr>
          <a:xfrm>
            <a:off x="4655048" y="3451028"/>
            <a:ext cx="2167980" cy="1753444"/>
          </a:xfrm>
          <a:prstGeom prst="rect">
            <a:avLst/>
          </a:prstGeom>
        </p:spPr>
      </p:pic>
      <p:sp>
        <p:nvSpPr>
          <p:cNvPr id="13" name="Heart 12"/>
          <p:cNvSpPr/>
          <p:nvPr/>
        </p:nvSpPr>
        <p:spPr>
          <a:xfrm>
            <a:off x="6439950" y="3230399"/>
            <a:ext cx="2432201" cy="1974072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THẬT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158B49-4D31-BA5F-8FBF-A567E6D3DC5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dấu chấm hỏi “?”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414983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654" y="4379189"/>
            <a:ext cx="9125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“Chẳng một ai làm điều lành”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 và 3</a:t>
            </a:r>
          </a:p>
        </p:txBody>
      </p:sp>
      <p:sp>
        <p:nvSpPr>
          <p:cNvPr id="8" name="Action Button: Help 7">
            <a:hlinkClick r:id="" action="ppaction://noaction" highlightClick="1"/>
          </p:cNvPr>
          <p:cNvSpPr/>
          <p:nvPr/>
        </p:nvSpPr>
        <p:spPr>
          <a:xfrm>
            <a:off x="3587265" y="6133515"/>
            <a:ext cx="1983544" cy="647113"/>
          </a:xfrm>
          <a:prstGeom prst="actionButtonHelp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93" y="42876"/>
            <a:ext cx="2167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CÂU 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7393" y="2155372"/>
            <a:ext cx="8315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 Thiên 14 có một câu đ</a:t>
            </a:r>
            <a:r>
              <a:rPr kumimoji="0" lang="vi-VN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ợc lặp lại 2 lần!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5057A0D-DD29-F488-2B84-012FC5DE02D6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dấu chấm hỏi “?”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3125911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7393" y="2155372"/>
            <a:ext cx="8315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Đức Giê-hô-va là …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Ngài yêu sự 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0316" y="4379189"/>
            <a:ext cx="77420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“Công bình”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 THIÊN 11:7a</a:t>
            </a:r>
          </a:p>
        </p:txBody>
      </p:sp>
      <p:sp>
        <p:nvSpPr>
          <p:cNvPr id="8" name="Action Button: Help 7">
            <a:hlinkClick r:id="" action="ppaction://noaction" highlightClick="1"/>
          </p:cNvPr>
          <p:cNvSpPr/>
          <p:nvPr/>
        </p:nvSpPr>
        <p:spPr>
          <a:xfrm>
            <a:off x="3587265" y="6133515"/>
            <a:ext cx="1983544" cy="647113"/>
          </a:xfrm>
          <a:prstGeom prst="actionButtonHelp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7393" y="42876"/>
            <a:ext cx="2167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CÂU 5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3D4E88-1270-C889-C883-39ED9C2C2A93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dấu chấm hỏi “?”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3451609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7393" y="2155372"/>
            <a:ext cx="8315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 đoạn 11-15…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 bao nhiêu câu 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43362" y="5180925"/>
            <a:ext cx="6475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33 câu</a:t>
            </a:r>
          </a:p>
        </p:txBody>
      </p:sp>
      <p:sp>
        <p:nvSpPr>
          <p:cNvPr id="8" name="Action Button: Help 7">
            <a:hlinkClick r:id="" action="ppaction://noaction" highlightClick="1"/>
          </p:cNvPr>
          <p:cNvSpPr/>
          <p:nvPr/>
        </p:nvSpPr>
        <p:spPr>
          <a:xfrm>
            <a:off x="3587265" y="6133515"/>
            <a:ext cx="1983544" cy="647113"/>
          </a:xfrm>
          <a:prstGeom prst="actionButtonHelp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7393" y="42876"/>
            <a:ext cx="2167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CÂU 6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4B181C-7AB6-E581-B253-2F2E4135083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dấu chấm hỏi “?”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76430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7393" y="2155372"/>
            <a:ext cx="831532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Chữ thứ 8 của câu tại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13:6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 phải qua</a:t>
            </a:r>
            <a:endParaRPr kumimoji="0" lang="en-US" sz="5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73065" y="5180925"/>
            <a:ext cx="34165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Giê-hô-va</a:t>
            </a:r>
          </a:p>
        </p:txBody>
      </p:sp>
      <p:sp>
        <p:nvSpPr>
          <p:cNvPr id="8" name="Action Button: Help 7">
            <a:hlinkClick r:id="" action="ppaction://noaction" highlightClick="1"/>
          </p:cNvPr>
          <p:cNvSpPr/>
          <p:nvPr/>
        </p:nvSpPr>
        <p:spPr>
          <a:xfrm>
            <a:off x="3587265" y="6133515"/>
            <a:ext cx="1983544" cy="647113"/>
          </a:xfrm>
          <a:prstGeom prst="actionButtonHelp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7393" y="42876"/>
            <a:ext cx="2167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CÂU 7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EC46A2-D071-B0B1-42B0-1575C14B9E4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dấu chấm hỏi “?”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3908333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41CBEA-F253-4449-873C-326C38020A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1" t="18591" r="18591" b="18591"/>
          <a:stretch/>
        </p:blipFill>
        <p:spPr>
          <a:xfrm>
            <a:off x="0" y="-1"/>
            <a:ext cx="9144000" cy="78390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DC625B-7013-473F-B1A8-179308C625E8}"/>
              </a:ext>
            </a:extLst>
          </p:cNvPr>
          <p:cNvSpPr/>
          <p:nvPr/>
        </p:nvSpPr>
        <p:spPr>
          <a:xfrm>
            <a:off x="0" y="1869440"/>
            <a:ext cx="9144000" cy="2818300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6BAE1-FA3C-4BD0-A029-B3AC27A7F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1520" y="1578492"/>
            <a:ext cx="9427040" cy="2895888"/>
          </a:xfrm>
          <a:solidFill>
            <a:srgbClr val="841903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sz="8800" b="1" dirty="0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ĐỐ KINH THÁNH</a:t>
            </a:r>
            <a:br>
              <a:rPr lang="en-US" sz="8800" b="1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8800" b="1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Ma-thi-ơ 1-10</a:t>
            </a:r>
            <a:endParaRPr lang="en-US" sz="8800" b="1" dirty="0">
              <a:solidFill>
                <a:srgbClr val="FFF59B"/>
              </a:solidFill>
              <a:effectLst>
                <a:outerShdw blurRad="406400" algn="ctr" rotWithShape="0">
                  <a:srgbClr val="841903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8C1EBD-B3D1-456A-9BE4-0728E4172B3E}"/>
              </a:ext>
            </a:extLst>
          </p:cNvPr>
          <p:cNvSpPr/>
          <p:nvPr/>
        </p:nvSpPr>
        <p:spPr>
          <a:xfrm flipV="1">
            <a:off x="0" y="1788575"/>
            <a:ext cx="9144000" cy="33343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902C75-4545-43FA-8750-F5D92A3DE99F}"/>
              </a:ext>
            </a:extLst>
          </p:cNvPr>
          <p:cNvSpPr/>
          <p:nvPr/>
        </p:nvSpPr>
        <p:spPr>
          <a:xfrm flipV="1">
            <a:off x="0" y="4745422"/>
            <a:ext cx="9144000" cy="33343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684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Kết quả hình ảnh cho Proverbs 11:22">
            <a:extLst>
              <a:ext uri="{FF2B5EF4-FFF2-40B4-BE49-F238E27FC236}">
                <a16:creationId xmlns:a16="http://schemas.microsoft.com/office/drawing/2014/main" id="{11DF109F-91D8-43FA-B19D-C9EED03E7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242" y="1342664"/>
            <a:ext cx="5773516" cy="417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719CD8E-814E-4263-B375-E7A978D4E1E3}"/>
              </a:ext>
            </a:extLst>
          </p:cNvPr>
          <p:cNvSpPr/>
          <p:nvPr/>
        </p:nvSpPr>
        <p:spPr>
          <a:xfrm>
            <a:off x="480566" y="2875002"/>
            <a:ext cx="697819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CHÂM NGÔN 11:22</a:t>
            </a:r>
            <a:endParaRPr lang="en-US" sz="6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FB4FAD-4DA3-4EF6-8F07-41C07BAD37BF}"/>
              </a:ext>
            </a:extLst>
          </p:cNvPr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61EB89-4DF1-0D11-ADDD-8E01960E95D4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bất cứ đâu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197577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직사각형 69"/>
          <p:cNvSpPr/>
          <p:nvPr/>
        </p:nvSpPr>
        <p:spPr>
          <a:xfrm>
            <a:off x="1" y="1105001"/>
            <a:ext cx="9143999" cy="5009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 defTabSz="685800"/>
            <a:r>
              <a:rPr lang="en-US" altLang="ko-KR" sz="3750" b="1" spc="-225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CÂU 1: TÌM NHÂN VẬT?</a:t>
            </a:r>
            <a:endParaRPr lang="en-US" altLang="ko-KR" sz="3750" b="1" spc="-225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맑은 고딕" panose="020B0503020000020004" pitchFamily="34" charset="-127"/>
              <a:cs typeface="Times New Roman" pitchFamily="18" charset="0"/>
            </a:endParaRPr>
          </a:p>
          <a:p>
            <a:pPr marL="514350" indent="-514350" defTabSz="685800">
              <a:buFont typeface="Wingdings" panose="05000000000000000000" pitchFamily="2" charset="2"/>
              <a:buChar char="v"/>
            </a:pPr>
            <a:r>
              <a:rPr lang="en-US" altLang="ko-KR" sz="3750" b="1" spc="-225" dirty="0" err="1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Chúa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Jêsus khen tôi là một ng</a:t>
            </a:r>
            <a:r>
              <a:rPr lang="vi-VN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ườ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i có </a:t>
            </a:r>
            <a:r>
              <a:rPr lang="vi-VN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đứ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 tin lớn h</a:t>
            </a:r>
            <a:r>
              <a:rPr lang="vi-VN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ơ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n mọi ng</a:t>
            </a:r>
            <a:r>
              <a:rPr lang="vi-VN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ườ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i khác thuộc </a:t>
            </a:r>
            <a:r>
              <a:rPr lang="en-US" altLang="ko-KR" sz="3750" b="1" spc="-225" dirty="0" err="1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dân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Y-</a:t>
            </a:r>
            <a:r>
              <a:rPr lang="en-US" altLang="ko-KR" sz="3750" b="1" spc="-225" dirty="0" err="1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sơ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-ra-</a:t>
            </a:r>
            <a:r>
              <a:rPr lang="en-US" altLang="ko-KR" sz="3750" b="1" spc="-225" dirty="0" err="1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ên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.</a:t>
            </a:r>
          </a:p>
          <a:p>
            <a:pPr marL="514350" indent="-514350" defTabSz="685800">
              <a:buFont typeface="Wingdings" panose="05000000000000000000" pitchFamily="2" charset="2"/>
              <a:buChar char="v"/>
            </a:pPr>
            <a:r>
              <a:rPr lang="en-US" altLang="ko-KR" sz="3750" b="1" spc="-225" dirty="0" err="1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Tôi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là một ng</a:t>
            </a:r>
            <a:r>
              <a:rPr lang="vi-VN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ườ</a:t>
            </a:r>
            <a:r>
              <a:rPr lang="en-US" altLang="ko-KR" sz="3750" b="1" spc="-225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i lính chỉ huy.</a:t>
            </a:r>
          </a:p>
          <a:p>
            <a:pPr algn="just" defTabSz="685800">
              <a:buFont typeface="Wingdings" pitchFamily="2" charset="2"/>
              <a:buChar char="v"/>
            </a:pPr>
            <a:endParaRPr lang="en-US" altLang="ko-KR" sz="3750" b="1" spc="-225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맑은 고딕" panose="020B0503020000020004" pitchFamily="34" charset="-127"/>
              <a:cs typeface="Times New Roman" pitchFamily="18" charset="0"/>
            </a:endParaRPr>
          </a:p>
          <a:p>
            <a:pPr algn="just" defTabSz="685800"/>
            <a:r>
              <a:rPr lang="en-US" altLang="ko-KR" sz="3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ĐÁP ÁN: </a:t>
            </a:r>
            <a:r>
              <a:rPr lang="en-US" altLang="ko-KR" sz="3000" b="1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THẦY ĐỘI THÀNH CA-BÊ-NA-UM</a:t>
            </a:r>
          </a:p>
          <a:p>
            <a:pPr algn="just" defTabSz="685800"/>
            <a:r>
              <a:rPr lang="en-US" altLang="ko-KR" sz="3000" b="1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			(MA-THI-Ơ 8:5-13)</a:t>
            </a:r>
          </a:p>
          <a:p>
            <a:pPr algn="ctr" defTabSz="685800"/>
            <a:endParaRPr lang="en-US" altLang="ko-KR" sz="7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맑은 고딕" panose="020B0503020000020004" pitchFamily="34" charset="-127"/>
              <a:cs typeface="Times New Roman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6D86A5-9A3F-9A32-BC1E-E26CE6703B8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Enter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1 lần nữa để qua trang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100854" y="857250"/>
            <a:ext cx="9043147" cy="1200329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685800"/>
            <a:r>
              <a:rPr lang="en-US" altLang="ko-KR" sz="24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Câu</a:t>
            </a:r>
            <a:r>
              <a:rPr lang="en-US" altLang="ko-KR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2:</a:t>
            </a:r>
          </a:p>
          <a:p>
            <a:pPr algn="ctr" defTabSz="685800"/>
            <a:r>
              <a:rPr lang="en-US" altLang="ko-KR" sz="2400" b="1" spc="-113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CHỌN 1 CÂU ĐÚNG THEO TRÌNH TỰ VIỆC CHÚA JÊSUS BỊ MAQUỶ CÁM DỖ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004BBD-6F25-431D-830E-82D19F47118E}"/>
              </a:ext>
            </a:extLst>
          </p:cNvPr>
          <p:cNvSpPr txBox="1"/>
          <p:nvPr/>
        </p:nvSpPr>
        <p:spPr>
          <a:xfrm>
            <a:off x="90314" y="2247220"/>
            <a:ext cx="3005872" cy="43704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TRONG ĐỒNG VẮNG – </a:t>
            </a: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 ĐÁ THÀNH BÁNH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TRÊN NÚI CAO – THỜ LẠY </a:t>
            </a: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 QUỶ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NÓC ĐỀN THỜ - GIEO MÌNH </a:t>
            </a: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endParaRPr lang="en-US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endParaRPr lang="en-US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306C84-87A0-4E11-8866-A915932E29CE}"/>
              </a:ext>
            </a:extLst>
          </p:cNvPr>
          <p:cNvSpPr txBox="1"/>
          <p:nvPr/>
        </p:nvSpPr>
        <p:spPr>
          <a:xfrm>
            <a:off x="3096186" y="2224137"/>
            <a:ext cx="3052480" cy="44012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NÓC ĐỀN THỜ - GIEO MÌNH </a:t>
            </a: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TRONG ĐỒNG VẮNG – </a:t>
            </a: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 ĐÁ THÀNH BÁNH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TRÊN NÚI CAO – THỜ LẠY </a:t>
            </a: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 QUỶ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2C2A9B-5DEB-4AF5-820B-F61CF2A4F3D5}"/>
              </a:ext>
            </a:extLst>
          </p:cNvPr>
          <p:cNvSpPr txBox="1"/>
          <p:nvPr/>
        </p:nvSpPr>
        <p:spPr>
          <a:xfrm>
            <a:off x="6108842" y="2224137"/>
            <a:ext cx="3035158" cy="44012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TRONG ĐỒNG VẮNG – </a:t>
            </a: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 ĐÁ THÀNH BÁNH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NÓC ĐỀN THỜ - GIEO MÌNH </a:t>
            </a: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TRÊN NÚI CAO – THỜ LẠY </a:t>
            </a:r>
          </a:p>
          <a:p>
            <a:pPr algn="ctr" defTabSz="685800"/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 QUỶ</a:t>
            </a:r>
          </a:p>
          <a:p>
            <a:pPr algn="ctr" defTabSz="685800"/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0F51C6E-A296-48B4-BD5B-66498F8A0880}"/>
              </a:ext>
            </a:extLst>
          </p:cNvPr>
          <p:cNvSpPr txBox="1"/>
          <p:nvPr/>
        </p:nvSpPr>
        <p:spPr>
          <a:xfrm>
            <a:off x="723459" y="4909161"/>
            <a:ext cx="81896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3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ĐÁP ÁN: </a:t>
            </a:r>
            <a:r>
              <a:rPr lang="en-US" sz="30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 (MA-THI-</a:t>
            </a:r>
            <a:r>
              <a:rPr lang="vi-VN" sz="30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0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4:1-11)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E3173B-BA23-B4D1-2247-522EB03DA16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Enter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1 lần nữa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1159654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35" grpId="0" animBg="1"/>
      <p:bldP spid="36" grpId="0" animBg="1"/>
      <p:bldP spid="37" grpId="0"/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직사각형 69"/>
          <p:cNvSpPr/>
          <p:nvPr/>
        </p:nvSpPr>
        <p:spPr>
          <a:xfrm>
            <a:off x="0" y="1020876"/>
            <a:ext cx="9144000" cy="120032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685800"/>
            <a:r>
              <a:rPr lang="en-US" altLang="ko-KR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CÂU 3:</a:t>
            </a:r>
          </a:p>
          <a:p>
            <a:pPr algn="ctr" defTabSz="685800"/>
            <a:r>
              <a:rPr lang="en-US" altLang="ko-KR" sz="3600" b="1" spc="-225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SẮP XẾP THỨ TỰ 8 PHƯỚC LÀNH CHÚA DẠY</a:t>
            </a:r>
            <a:endParaRPr lang="en-US" altLang="ko-KR" sz="2400" b="1" spc="-225" dirty="0">
              <a:solidFill>
                <a:srgbClr val="FF0000"/>
              </a:solidFill>
              <a:latin typeface="Times New Roman" pitchFamily="18" charset="0"/>
              <a:ea typeface="맑은 고딕" panose="020B0503020000020004" pitchFamily="34" charset="-127"/>
              <a:cs typeface="Times New Roman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CB5CDB-8B50-4553-BF31-03A793A90813}"/>
              </a:ext>
            </a:extLst>
          </p:cNvPr>
          <p:cNvSpPr txBox="1"/>
          <p:nvPr/>
        </p:nvSpPr>
        <p:spPr>
          <a:xfrm>
            <a:off x="792139" y="2475706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NHU MÌ - ĐẤT</a:t>
            </a:r>
          </a:p>
          <a:p>
            <a:pPr algn="ctr" defTabSz="685800"/>
            <a:endParaRPr lang="en-US" b="1" dirty="0">
              <a:solidFill>
                <a:srgbClr val="4472C4">
                  <a:lumMod val="7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53D8CE-EAFB-4D7D-9153-8C5F2C38CDD3}"/>
              </a:ext>
            </a:extLst>
          </p:cNvPr>
          <p:cNvSpPr txBox="1"/>
          <p:nvPr/>
        </p:nvSpPr>
        <p:spPr>
          <a:xfrm>
            <a:off x="768447" y="3498191"/>
            <a:ext cx="253691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ƠNG XÓT-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</a:t>
            </a:r>
            <a:r>
              <a:rPr lang="vi-VN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 TH</a:t>
            </a:r>
            <a:r>
              <a:rPr lang="vi-VN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ƠNG XÓT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ABAE85C-EA5E-4D62-BF4C-45A00A371FB8}"/>
              </a:ext>
            </a:extLst>
          </p:cNvPr>
          <p:cNvSpPr txBox="1"/>
          <p:nvPr/>
        </p:nvSpPr>
        <p:spPr>
          <a:xfrm>
            <a:off x="2167100" y="4548465"/>
            <a:ext cx="238012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 SẠCH –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THẤY ĐỨC CHÚA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TRỜI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333047B-DF7A-49C5-B2A5-41BBB3B45CEC}"/>
              </a:ext>
            </a:extLst>
          </p:cNvPr>
          <p:cNvSpPr txBox="1"/>
          <p:nvPr/>
        </p:nvSpPr>
        <p:spPr>
          <a:xfrm>
            <a:off x="3498104" y="2460597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 KHÓC –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YÊN ỦI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F25BBC7-98A6-42D9-ADE2-026D8843B586}"/>
              </a:ext>
            </a:extLst>
          </p:cNvPr>
          <p:cNvSpPr txBox="1"/>
          <p:nvPr/>
        </p:nvSpPr>
        <p:spPr>
          <a:xfrm>
            <a:off x="3498104" y="3510871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ĐÓI KHÁT CÔNG BÌNH – NO ĐỦ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FDF868D-6442-4600-9619-11014964D9F2}"/>
              </a:ext>
            </a:extLst>
          </p:cNvPr>
          <p:cNvSpPr txBox="1"/>
          <p:nvPr/>
        </p:nvSpPr>
        <p:spPr>
          <a:xfrm>
            <a:off x="4872824" y="4561145"/>
            <a:ext cx="238012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 THUẬN – CON ĐỨC CHÚA TRỜI</a:t>
            </a:r>
          </a:p>
          <a:p>
            <a:pPr algn="ctr" defTabSz="685800"/>
            <a:endParaRPr lang="en-US" b="1" dirty="0">
              <a:solidFill>
                <a:srgbClr val="4472C4">
                  <a:lumMod val="7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88AF34C-1ACB-4720-AC56-492B8C5CFFBE}"/>
              </a:ext>
            </a:extLst>
          </p:cNvPr>
          <p:cNvSpPr txBox="1"/>
          <p:nvPr/>
        </p:nvSpPr>
        <p:spPr>
          <a:xfrm>
            <a:off x="6062885" y="2460596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BẮT BỚ VÌ CÔNG BÌNH- THIÊN ĐÀNG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070D20-C2B0-4B99-B76D-2084F1BF3461}"/>
              </a:ext>
            </a:extLst>
          </p:cNvPr>
          <p:cNvSpPr txBox="1"/>
          <p:nvPr/>
        </p:nvSpPr>
        <p:spPr>
          <a:xfrm>
            <a:off x="6062885" y="3476383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LÒNG KHÓ KHĂN – THIÊN ĐÀNG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0459CD-620F-AA4A-D031-506C3E3CE379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Enter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1 lần nữa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2979704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직사각형 69"/>
          <p:cNvSpPr/>
          <p:nvPr/>
        </p:nvSpPr>
        <p:spPr>
          <a:xfrm>
            <a:off x="0" y="1020876"/>
            <a:ext cx="9144000" cy="120032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685800"/>
            <a:r>
              <a:rPr lang="en-US" altLang="ko-KR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CÂU 3:</a:t>
            </a:r>
          </a:p>
          <a:p>
            <a:pPr algn="ctr" defTabSz="685800"/>
            <a:r>
              <a:rPr lang="en-US" altLang="ko-KR" sz="3600" b="1" spc="-225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SẮP XẾP THỨ TỰ 8 PHƯỚC LÀNH CHÚA DẠY</a:t>
            </a:r>
            <a:endParaRPr lang="en-US" altLang="ko-KR" sz="2400" b="1" spc="-225" dirty="0">
              <a:solidFill>
                <a:srgbClr val="FF0000"/>
              </a:solidFill>
              <a:latin typeface="Times New Roman" pitchFamily="18" charset="0"/>
              <a:ea typeface="맑은 고딕" panose="020B0503020000020004" pitchFamily="34" charset="-127"/>
              <a:cs typeface="Times New Roman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CB5CDB-8B50-4553-BF31-03A793A90813}"/>
              </a:ext>
            </a:extLst>
          </p:cNvPr>
          <p:cNvSpPr txBox="1"/>
          <p:nvPr/>
        </p:nvSpPr>
        <p:spPr>
          <a:xfrm>
            <a:off x="207194" y="2475706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NHU MÌ - ĐẤT</a:t>
            </a:r>
          </a:p>
          <a:p>
            <a:pPr algn="ctr" defTabSz="685800"/>
            <a:endParaRPr lang="en-US" b="1" dirty="0">
              <a:solidFill>
                <a:srgbClr val="4472C4">
                  <a:lumMod val="7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53D8CE-EAFB-4D7D-9153-8C5F2C38CDD3}"/>
              </a:ext>
            </a:extLst>
          </p:cNvPr>
          <p:cNvSpPr txBox="1"/>
          <p:nvPr/>
        </p:nvSpPr>
        <p:spPr>
          <a:xfrm>
            <a:off x="183502" y="3498191"/>
            <a:ext cx="253691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ƠNG XÓT-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</a:t>
            </a:r>
            <a:r>
              <a:rPr lang="vi-VN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 TH</a:t>
            </a:r>
            <a:r>
              <a:rPr lang="vi-VN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ƠNG XÓT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ABAE85C-EA5E-4D62-BF4C-45A00A371FB8}"/>
              </a:ext>
            </a:extLst>
          </p:cNvPr>
          <p:cNvSpPr txBox="1"/>
          <p:nvPr/>
        </p:nvSpPr>
        <p:spPr>
          <a:xfrm>
            <a:off x="207194" y="4560049"/>
            <a:ext cx="238012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 SẠCH –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THẤY ĐỨC CHÚA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TRỜI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333047B-DF7A-49C5-B2A5-41BBB3B45CEC}"/>
              </a:ext>
            </a:extLst>
          </p:cNvPr>
          <p:cNvSpPr txBox="1"/>
          <p:nvPr/>
        </p:nvSpPr>
        <p:spPr>
          <a:xfrm>
            <a:off x="2913159" y="2460597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 KHÓC –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YÊN ỦI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F25BBC7-98A6-42D9-ADE2-026D8843B586}"/>
              </a:ext>
            </a:extLst>
          </p:cNvPr>
          <p:cNvSpPr txBox="1"/>
          <p:nvPr/>
        </p:nvSpPr>
        <p:spPr>
          <a:xfrm>
            <a:off x="2913159" y="3510871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ĐÓI KHÁT CÔNG BÌNH – NO ĐỦ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FDF868D-6442-4600-9619-11014964D9F2}"/>
              </a:ext>
            </a:extLst>
          </p:cNvPr>
          <p:cNvSpPr txBox="1"/>
          <p:nvPr/>
        </p:nvSpPr>
        <p:spPr>
          <a:xfrm>
            <a:off x="2913159" y="4555929"/>
            <a:ext cx="238012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 THUẬN – CON ĐỨC CHÚA TRỜI</a:t>
            </a:r>
          </a:p>
          <a:p>
            <a:pPr algn="ctr" defTabSz="685800"/>
            <a:endParaRPr lang="en-US" b="1" dirty="0">
              <a:solidFill>
                <a:srgbClr val="4472C4">
                  <a:lumMod val="7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88AF34C-1ACB-4720-AC56-492B8C5CFFBE}"/>
              </a:ext>
            </a:extLst>
          </p:cNvPr>
          <p:cNvSpPr txBox="1"/>
          <p:nvPr/>
        </p:nvSpPr>
        <p:spPr>
          <a:xfrm>
            <a:off x="5477941" y="2460596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BẮT BỚ VÌ CÔNG BÌNH- THIÊN ĐÀNG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070D20-C2B0-4B99-B76D-2084F1BF3461}"/>
              </a:ext>
            </a:extLst>
          </p:cNvPr>
          <p:cNvSpPr txBox="1"/>
          <p:nvPr/>
        </p:nvSpPr>
        <p:spPr>
          <a:xfrm>
            <a:off x="5477941" y="3476383"/>
            <a:ext cx="238012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</a:p>
          <a:p>
            <a:pPr algn="ctr" defTabSz="685800"/>
            <a:r>
              <a:rPr lang="en-US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LÒNG KHÓ KHĂN – THIÊN ĐÀNG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E1BBD-C2CB-4166-ABF3-B7F4562F4BD8}"/>
              </a:ext>
            </a:extLst>
          </p:cNvPr>
          <p:cNvSpPr txBox="1"/>
          <p:nvPr/>
        </p:nvSpPr>
        <p:spPr>
          <a:xfrm>
            <a:off x="5293281" y="4740594"/>
            <a:ext cx="4368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ĐÁP ÁN: </a:t>
            </a:r>
            <a:r>
              <a:rPr lang="en-US" sz="24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8; 4; 1; 5; 2; 3; 6;7 </a:t>
            </a:r>
            <a:br>
              <a:rPr lang="en-US" sz="24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(MA-THI-</a:t>
            </a:r>
            <a:r>
              <a:rPr lang="vi-VN" sz="24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4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5: 1-11)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82A80E-6988-E058-E18D-AA2E20808A7B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Enter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1 lần nữa để qua trang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2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3" grpId="0"/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모서리가 둥근 직사각형 73"/>
          <p:cNvSpPr/>
          <p:nvPr/>
        </p:nvSpPr>
        <p:spPr>
          <a:xfrm>
            <a:off x="100854" y="1603561"/>
            <a:ext cx="8854888" cy="3913094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 defTabSz="685800"/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“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Hãy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vui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vẻ,và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____________ ,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vì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phần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th</a:t>
            </a:r>
            <a:r>
              <a:rPr lang="vi-VN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ưở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ng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các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ng</a:t>
            </a:r>
            <a:r>
              <a:rPr lang="vi-VN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ươ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i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ở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trên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trời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sẽ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 ______    ;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bởi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vì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ng</a:t>
            </a:r>
            <a:r>
              <a:rPr lang="vi-VN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ườ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i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ta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cũng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_________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các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vi-VN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đấ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ng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tiên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tri tr</a:t>
            </a:r>
            <a:r>
              <a:rPr lang="vi-VN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ướ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các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ng</a:t>
            </a:r>
            <a:r>
              <a:rPr lang="vi-VN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ươ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i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nh</a:t>
            </a:r>
            <a:r>
              <a:rPr lang="vi-VN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ư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</a:t>
            </a:r>
            <a:r>
              <a:rPr lang="en-US" altLang="ko-KR" sz="3600" b="1" spc="-113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vậy</a:t>
            </a:r>
            <a:r>
              <a:rPr lang="en-US" altLang="ko-KR" sz="3600" b="1" spc="-113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.”</a:t>
            </a:r>
          </a:p>
          <a:p>
            <a:pPr algn="r" defTabSz="685800"/>
            <a:r>
              <a:rPr lang="en-US" altLang="ko-KR" sz="3600" b="1" dirty="0" err="1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Mathi</a:t>
            </a:r>
            <a:r>
              <a:rPr lang="vi-VN" altLang="ko-KR" sz="3600" b="1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ơ</a:t>
            </a:r>
            <a:r>
              <a:rPr lang="en-US" altLang="ko-KR" sz="3600" b="1" dirty="0">
                <a:solidFill>
                  <a:srgbClr val="4472C4">
                    <a:lumMod val="75000"/>
                  </a:srgbClr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5:12</a:t>
            </a:r>
            <a:endParaRPr lang="ko-KR" altLang="en-US" sz="3600" b="1" dirty="0">
              <a:solidFill>
                <a:srgbClr val="4472C4">
                  <a:lumMod val="75000"/>
                </a:srgbClr>
              </a:solidFill>
              <a:latin typeface="Times New Roman" pitchFamily="18" charset="0"/>
              <a:ea typeface="맑은 고딕" panose="020B0503020000020004" pitchFamily="34" charset="-127"/>
              <a:cs typeface="Times New Roman" pitchFamily="18" charset="0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786654" y="1017967"/>
            <a:ext cx="7785847" cy="908324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/>
            <a:r>
              <a:rPr lang="en-US" altLang="ko-KR" sz="3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Câu</a:t>
            </a:r>
            <a:r>
              <a:rPr lang="en-US" altLang="ko-KR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4:</a:t>
            </a:r>
          </a:p>
          <a:p>
            <a:pPr algn="ctr" defTabSz="685800"/>
            <a:r>
              <a:rPr lang="en-US" altLang="ko-KR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ĐIỀN VÀO CHỖ TRỐNG</a:t>
            </a:r>
            <a:endParaRPr lang="ko-KR" altLang="en-US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맑은 고딕" panose="020B0503020000020004" pitchFamily="34" charset="-127"/>
              <a:cs typeface="Times New Roman" pitchFamily="18" charset="0"/>
            </a:endParaRPr>
          </a:p>
        </p:txBody>
      </p:sp>
      <p:sp>
        <p:nvSpPr>
          <p:cNvPr id="33" name="직사각형 5">
            <a:extLst>
              <a:ext uri="{FF2B5EF4-FFF2-40B4-BE49-F238E27FC236}">
                <a16:creationId xmlns:a16="http://schemas.microsoft.com/office/drawing/2014/main" id="{9D84F4F8-8ECB-432B-9980-DDF886B25C0C}"/>
              </a:ext>
            </a:extLst>
          </p:cNvPr>
          <p:cNvSpPr/>
          <p:nvPr/>
        </p:nvSpPr>
        <p:spPr>
          <a:xfrm>
            <a:off x="3630706" y="2249020"/>
            <a:ext cx="2914650" cy="34290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85800"/>
            <a:r>
              <a:rPr lang="en-US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nức lòng mừng rỡ</a:t>
            </a:r>
            <a:endParaRPr lang="ko-KR" altLang="en-US" sz="3300" spc="-225" dirty="0">
              <a:solidFill>
                <a:srgbClr val="FF3300"/>
              </a:solidFill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34" name="직사각형 6">
            <a:extLst>
              <a:ext uri="{FF2B5EF4-FFF2-40B4-BE49-F238E27FC236}">
                <a16:creationId xmlns:a16="http://schemas.microsoft.com/office/drawing/2014/main" id="{B3AEB19C-1567-4E18-B32E-2050FC814B5A}"/>
              </a:ext>
            </a:extLst>
          </p:cNvPr>
          <p:cNvSpPr/>
          <p:nvPr/>
        </p:nvSpPr>
        <p:spPr>
          <a:xfrm>
            <a:off x="6152030" y="2802468"/>
            <a:ext cx="1531701" cy="3750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/>
            <a:r>
              <a:rPr lang="en-US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l</a:t>
            </a:r>
            <a:r>
              <a:rPr lang="vi-VN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ớ</a:t>
            </a:r>
            <a:r>
              <a:rPr lang="en-US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n l</a:t>
            </a:r>
            <a:r>
              <a:rPr lang="vi-VN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ắ</a:t>
            </a:r>
            <a:r>
              <a:rPr lang="en-US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m</a:t>
            </a:r>
            <a:endParaRPr lang="ko-KR" altLang="en-US" sz="3300" spc="-225" dirty="0">
              <a:solidFill>
                <a:srgbClr val="FF3300"/>
              </a:solidFill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35" name="직사각형 7">
            <a:extLst>
              <a:ext uri="{FF2B5EF4-FFF2-40B4-BE49-F238E27FC236}">
                <a16:creationId xmlns:a16="http://schemas.microsoft.com/office/drawing/2014/main" id="{6FECC5D8-0A17-4B56-B668-3D73736EC2D2}"/>
              </a:ext>
            </a:extLst>
          </p:cNvPr>
          <p:cNvSpPr/>
          <p:nvPr/>
        </p:nvSpPr>
        <p:spPr>
          <a:xfrm>
            <a:off x="3537094" y="3372592"/>
            <a:ext cx="1982405" cy="3750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/>
            <a:r>
              <a:rPr lang="en-US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t</a:t>
            </a:r>
            <a:r>
              <a:rPr lang="vi-VN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ừ</a:t>
            </a:r>
            <a:r>
              <a:rPr lang="en-US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ng b</a:t>
            </a:r>
            <a:r>
              <a:rPr lang="vi-VN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ắ</a:t>
            </a:r>
            <a:r>
              <a:rPr lang="en-US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t b</a:t>
            </a:r>
            <a:r>
              <a:rPr lang="vi-VN" altLang="ko-KR" sz="3300" b="1" spc="-225" dirty="0">
                <a:solidFill>
                  <a:srgbClr val="FF3300"/>
                </a:solidFill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ớ</a:t>
            </a:r>
            <a:endParaRPr lang="ko-KR" altLang="en-US" sz="3300" spc="-225" dirty="0">
              <a:solidFill>
                <a:srgbClr val="FF3300"/>
              </a:solidFill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907307-6497-EB10-B0AD-83D210E4491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Enter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1 lần nữa để qua trang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33" grpId="0" animBg="1"/>
      <p:bldP spid="34" grpId="0" animBg="1"/>
      <p:bldP spid="35" grpId="0" animBg="1"/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een wheat field during daytime">
            <a:extLst>
              <a:ext uri="{FF2B5EF4-FFF2-40B4-BE49-F238E27FC236}">
                <a16:creationId xmlns:a16="http://schemas.microsoft.com/office/drawing/2014/main" id="{006B1336-9919-452B-B8A8-8D0D70230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05" y="2079223"/>
            <a:ext cx="4546787" cy="290896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모서리가 둥근 직사각형 75">
            <a:extLst>
              <a:ext uri="{FF2B5EF4-FFF2-40B4-BE49-F238E27FC236}">
                <a16:creationId xmlns:a16="http://schemas.microsoft.com/office/drawing/2014/main" id="{371E9C9B-0E20-4B40-9B7E-38A9210E2C37}"/>
              </a:ext>
            </a:extLst>
          </p:cNvPr>
          <p:cNvSpPr/>
          <p:nvPr/>
        </p:nvSpPr>
        <p:spPr>
          <a:xfrm>
            <a:off x="1" y="1017967"/>
            <a:ext cx="9143999" cy="908324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/>
            <a:r>
              <a:rPr lang="en-US" altLang="ko-KR" sz="3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Câu</a:t>
            </a:r>
            <a:r>
              <a:rPr lang="en-US" altLang="ko-KR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 5:</a:t>
            </a:r>
          </a:p>
          <a:p>
            <a:pPr algn="ctr" defTabSz="685800"/>
            <a:r>
              <a:rPr lang="en-US" altLang="ko-KR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NHÌN HÌNH VÀ TÌM CÂU KINH THÁNH</a:t>
            </a:r>
            <a:endParaRPr lang="ko-KR" altLang="en-US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맑은 고딕" panose="020B0503020000020004" pitchFamily="34" charset="-127"/>
              <a:cs typeface="Times New Roman" pitchFamily="18" charset="0"/>
            </a:endParaRPr>
          </a:p>
        </p:txBody>
      </p:sp>
      <p:pic>
        <p:nvPicPr>
          <p:cNvPr id="1028" name="Picture 4" descr="3 men and woman standing on water during daytime">
            <a:extLst>
              <a:ext uri="{FF2B5EF4-FFF2-40B4-BE49-F238E27FC236}">
                <a16:creationId xmlns:a16="http://schemas.microsoft.com/office/drawing/2014/main" id="{4B12CF15-CDA3-435B-9D3B-9A20B6581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349" y="2079223"/>
            <a:ext cx="3878622" cy="290896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4625B7-7080-4D53-A64F-A2DABF36C14C}"/>
              </a:ext>
            </a:extLst>
          </p:cNvPr>
          <p:cNvSpPr txBox="1"/>
          <p:nvPr/>
        </p:nvSpPr>
        <p:spPr>
          <a:xfrm>
            <a:off x="733544" y="5141122"/>
            <a:ext cx="81896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3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ĐÁP ÁN: </a:t>
            </a:r>
            <a:r>
              <a:rPr lang="en-US" sz="30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MA-THI-</a:t>
            </a:r>
            <a:r>
              <a:rPr lang="vi-VN" sz="30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000" b="1" dirty="0">
                <a:solidFill>
                  <a:srgbClr val="4472C4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9:37-38 = LU-CA 10:2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393E20-E956-0627-9397-23BF7F4ABB9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Enter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1 lần nữa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336680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7E4E3-59CB-479B-9D70-DB0F6E24B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58" y="2301973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CÂU 6 (Ngoài Ma-thi-ơ!!!)</a:t>
            </a:r>
            <a:br>
              <a:rPr lang="en-US" sz="54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b="1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EM-MA-NU-ÊN là cái tên được nhắc đến ở đâu trong CỰU ƯỚC</a:t>
            </a:r>
            <a:endParaRPr lang="en-US" sz="5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A6C24A-8480-4073-8829-C93F9987372B}"/>
              </a:ext>
            </a:extLst>
          </p:cNvPr>
          <p:cNvSpPr txBox="1">
            <a:spLocks/>
          </p:cNvSpPr>
          <p:nvPr/>
        </p:nvSpPr>
        <p:spPr>
          <a:xfrm>
            <a:off x="2811501" y="4051153"/>
            <a:ext cx="5770757" cy="1298478"/>
          </a:xfrm>
          <a:prstGeom prst="rect">
            <a:avLst/>
          </a:prstGeom>
          <a:ln>
            <a:noFill/>
          </a:ln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 defTabSz="685800"/>
            <a:r>
              <a:rPr lang="en-US" altLang="ko-KR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ĐÁP ÁN: </a:t>
            </a:r>
            <a:r>
              <a:rPr lang="en-US" altLang="ko-KR" sz="3600" b="1" dirty="0"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맑은 고딕" panose="020B0503020000020004" pitchFamily="34" charset="-127"/>
                <a:cs typeface="Times New Roman" pitchFamily="18" charset="0"/>
              </a:rPr>
              <a:t>Ê-SAI 7:14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7D271A-27FD-14A8-6950-98F1F5047FF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Enter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1 lần nữa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3540437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F1826EF3-CB4E-44D3-AEE9-C4D2A5BCB002}"/>
              </a:ext>
            </a:extLst>
          </p:cNvPr>
          <p:cNvGrpSpPr/>
          <p:nvPr/>
        </p:nvGrpSpPr>
        <p:grpSpPr>
          <a:xfrm>
            <a:off x="3203520" y="3650681"/>
            <a:ext cx="5517441" cy="2988274"/>
            <a:chOff x="3203520" y="3650681"/>
            <a:chExt cx="5517441" cy="2988274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26E113C-86F2-403F-A916-C7A227A50425}"/>
                </a:ext>
              </a:extLst>
            </p:cNvPr>
            <p:cNvSpPr/>
            <p:nvPr/>
          </p:nvSpPr>
          <p:spPr>
            <a:xfrm>
              <a:off x="3629816" y="4869535"/>
              <a:ext cx="2069773" cy="932787"/>
            </a:xfrm>
            <a:custGeom>
              <a:avLst/>
              <a:gdLst>
                <a:gd name="connsiteX0" fmla="*/ 2069773 w 2069773"/>
                <a:gd name="connsiteY0" fmla="*/ 440616 h 932787"/>
                <a:gd name="connsiteX1" fmla="*/ 1571009 w 2069773"/>
                <a:gd name="connsiteY1" fmla="*/ 819307 h 932787"/>
                <a:gd name="connsiteX2" fmla="*/ 748973 w 2069773"/>
                <a:gd name="connsiteY2" fmla="*/ 625343 h 932787"/>
                <a:gd name="connsiteX3" fmla="*/ 545773 w 2069773"/>
                <a:gd name="connsiteY3" fmla="*/ 800834 h 932787"/>
                <a:gd name="connsiteX4" fmla="*/ 370282 w 2069773"/>
                <a:gd name="connsiteY4" fmla="*/ 930143 h 932787"/>
                <a:gd name="connsiteX5" fmla="*/ 444173 w 2069773"/>
                <a:gd name="connsiteY5" fmla="*/ 680761 h 932787"/>
                <a:gd name="connsiteX6" fmla="*/ 471882 w 2069773"/>
                <a:gd name="connsiteY6" fmla="*/ 542216 h 932787"/>
                <a:gd name="connsiteX7" fmla="*/ 296391 w 2069773"/>
                <a:gd name="connsiteY7" fmla="*/ 726943 h 932787"/>
                <a:gd name="connsiteX8" fmla="*/ 47009 w 2069773"/>
                <a:gd name="connsiteY8" fmla="*/ 736179 h 932787"/>
                <a:gd name="connsiteX9" fmla="*/ 296391 w 2069773"/>
                <a:gd name="connsiteY9" fmla="*/ 551452 h 932787"/>
                <a:gd name="connsiteX10" fmla="*/ 397991 w 2069773"/>
                <a:gd name="connsiteY10" fmla="*/ 422143 h 932787"/>
                <a:gd name="connsiteX11" fmla="*/ 28537 w 2069773"/>
                <a:gd name="connsiteY11" fmla="*/ 311307 h 932787"/>
                <a:gd name="connsiteX12" fmla="*/ 65482 w 2069773"/>
                <a:gd name="connsiteY12" fmla="*/ 246652 h 932787"/>
                <a:gd name="connsiteX13" fmla="*/ 388755 w 2069773"/>
                <a:gd name="connsiteY13" fmla="*/ 283598 h 932787"/>
                <a:gd name="connsiteX14" fmla="*/ 647373 w 2069773"/>
                <a:gd name="connsiteY14" fmla="*/ 237416 h 932787"/>
                <a:gd name="connsiteX15" fmla="*/ 970646 w 2069773"/>
                <a:gd name="connsiteY15" fmla="*/ 117343 h 932787"/>
                <a:gd name="connsiteX16" fmla="*/ 1044537 w 2069773"/>
                <a:gd name="connsiteY16" fmla="*/ 6507 h 932787"/>
                <a:gd name="connsiteX17" fmla="*/ 1201555 w 2069773"/>
                <a:gd name="connsiteY17" fmla="*/ 43452 h 932787"/>
                <a:gd name="connsiteX18" fmla="*/ 961409 w 2069773"/>
                <a:gd name="connsiteY18" fmla="*/ 292834 h 932787"/>
                <a:gd name="connsiteX19" fmla="*/ 952173 w 2069773"/>
                <a:gd name="connsiteY19" fmla="*/ 412907 h 932787"/>
                <a:gd name="connsiteX20" fmla="*/ 1358573 w 2069773"/>
                <a:gd name="connsiteY20" fmla="*/ 514507 h 932787"/>
                <a:gd name="connsiteX21" fmla="*/ 1894282 w 2069773"/>
                <a:gd name="connsiteY21" fmla="*/ 191234 h 93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69773" h="932787">
                  <a:moveTo>
                    <a:pt x="2069773" y="440616"/>
                  </a:moveTo>
                  <a:cubicBezTo>
                    <a:pt x="1930457" y="614567"/>
                    <a:pt x="1791142" y="788519"/>
                    <a:pt x="1571009" y="819307"/>
                  </a:cubicBezTo>
                  <a:cubicBezTo>
                    <a:pt x="1350876" y="850095"/>
                    <a:pt x="919846" y="628422"/>
                    <a:pt x="748973" y="625343"/>
                  </a:cubicBezTo>
                  <a:cubicBezTo>
                    <a:pt x="578100" y="622264"/>
                    <a:pt x="608888" y="750034"/>
                    <a:pt x="545773" y="800834"/>
                  </a:cubicBezTo>
                  <a:cubicBezTo>
                    <a:pt x="482658" y="851634"/>
                    <a:pt x="387215" y="950155"/>
                    <a:pt x="370282" y="930143"/>
                  </a:cubicBezTo>
                  <a:cubicBezTo>
                    <a:pt x="353349" y="910131"/>
                    <a:pt x="427240" y="745415"/>
                    <a:pt x="444173" y="680761"/>
                  </a:cubicBezTo>
                  <a:cubicBezTo>
                    <a:pt x="461106" y="616107"/>
                    <a:pt x="496512" y="534519"/>
                    <a:pt x="471882" y="542216"/>
                  </a:cubicBezTo>
                  <a:cubicBezTo>
                    <a:pt x="447252" y="549913"/>
                    <a:pt x="367203" y="694616"/>
                    <a:pt x="296391" y="726943"/>
                  </a:cubicBezTo>
                  <a:cubicBezTo>
                    <a:pt x="225579" y="759270"/>
                    <a:pt x="47009" y="765427"/>
                    <a:pt x="47009" y="736179"/>
                  </a:cubicBezTo>
                  <a:cubicBezTo>
                    <a:pt x="47009" y="706931"/>
                    <a:pt x="237894" y="603791"/>
                    <a:pt x="296391" y="551452"/>
                  </a:cubicBezTo>
                  <a:cubicBezTo>
                    <a:pt x="354888" y="499113"/>
                    <a:pt x="442633" y="462167"/>
                    <a:pt x="397991" y="422143"/>
                  </a:cubicBezTo>
                  <a:cubicBezTo>
                    <a:pt x="353349" y="382119"/>
                    <a:pt x="83955" y="340555"/>
                    <a:pt x="28537" y="311307"/>
                  </a:cubicBezTo>
                  <a:cubicBezTo>
                    <a:pt x="-26881" y="282058"/>
                    <a:pt x="5446" y="251270"/>
                    <a:pt x="65482" y="246652"/>
                  </a:cubicBezTo>
                  <a:cubicBezTo>
                    <a:pt x="125518" y="242034"/>
                    <a:pt x="291773" y="285137"/>
                    <a:pt x="388755" y="283598"/>
                  </a:cubicBezTo>
                  <a:cubicBezTo>
                    <a:pt x="485737" y="282059"/>
                    <a:pt x="550391" y="265125"/>
                    <a:pt x="647373" y="237416"/>
                  </a:cubicBezTo>
                  <a:cubicBezTo>
                    <a:pt x="744355" y="209707"/>
                    <a:pt x="904452" y="155828"/>
                    <a:pt x="970646" y="117343"/>
                  </a:cubicBezTo>
                  <a:cubicBezTo>
                    <a:pt x="1036840" y="78858"/>
                    <a:pt x="1006052" y="18822"/>
                    <a:pt x="1044537" y="6507"/>
                  </a:cubicBezTo>
                  <a:cubicBezTo>
                    <a:pt x="1083022" y="-5808"/>
                    <a:pt x="1215410" y="-4269"/>
                    <a:pt x="1201555" y="43452"/>
                  </a:cubicBezTo>
                  <a:cubicBezTo>
                    <a:pt x="1187700" y="91173"/>
                    <a:pt x="1002973" y="231258"/>
                    <a:pt x="961409" y="292834"/>
                  </a:cubicBezTo>
                  <a:cubicBezTo>
                    <a:pt x="919845" y="354410"/>
                    <a:pt x="885979" y="375962"/>
                    <a:pt x="952173" y="412907"/>
                  </a:cubicBezTo>
                  <a:cubicBezTo>
                    <a:pt x="1018367" y="449852"/>
                    <a:pt x="1201555" y="551452"/>
                    <a:pt x="1358573" y="514507"/>
                  </a:cubicBezTo>
                  <a:cubicBezTo>
                    <a:pt x="1515591" y="477562"/>
                    <a:pt x="1704936" y="334398"/>
                    <a:pt x="1894282" y="191234"/>
                  </a:cubicBezTo>
                </a:path>
              </a:pathLst>
            </a:cu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4C26842-1EB7-466C-AE03-C851CB0FDB03}"/>
                </a:ext>
              </a:extLst>
            </p:cNvPr>
            <p:cNvSpPr/>
            <p:nvPr/>
          </p:nvSpPr>
          <p:spPr>
            <a:xfrm>
              <a:off x="7352966" y="4073849"/>
              <a:ext cx="1367995" cy="1606389"/>
            </a:xfrm>
            <a:custGeom>
              <a:avLst/>
              <a:gdLst>
                <a:gd name="connsiteX0" fmla="*/ 510374 w 1365820"/>
                <a:gd name="connsiteY0" fmla="*/ 1419140 h 2029557"/>
                <a:gd name="connsiteX1" fmla="*/ 214811 w 1365820"/>
                <a:gd name="connsiteY1" fmla="*/ 1160521 h 2029557"/>
                <a:gd name="connsiteX2" fmla="*/ 2374 w 1365820"/>
                <a:gd name="connsiteY2" fmla="*/ 1400667 h 2029557"/>
                <a:gd name="connsiteX3" fmla="*/ 353356 w 1365820"/>
                <a:gd name="connsiteY3" fmla="*/ 1770121 h 2029557"/>
                <a:gd name="connsiteX4" fmla="*/ 1018374 w 1365820"/>
                <a:gd name="connsiteY4" fmla="*/ 2010267 h 2029557"/>
                <a:gd name="connsiteX5" fmla="*/ 1258520 w 1365820"/>
                <a:gd name="connsiteY5" fmla="*/ 1252885 h 2029557"/>
                <a:gd name="connsiteX6" fmla="*/ 1230811 w 1365820"/>
                <a:gd name="connsiteY6" fmla="*/ 975794 h 2029557"/>
                <a:gd name="connsiteX7" fmla="*/ 1360120 w 1365820"/>
                <a:gd name="connsiteY7" fmla="*/ 864958 h 2029557"/>
                <a:gd name="connsiteX8" fmla="*/ 1323174 w 1365820"/>
                <a:gd name="connsiteY8" fmla="*/ 634049 h 2029557"/>
                <a:gd name="connsiteX9" fmla="*/ 1147683 w 1365820"/>
                <a:gd name="connsiteY9" fmla="*/ 495503 h 2029557"/>
                <a:gd name="connsiteX10" fmla="*/ 1101501 w 1365820"/>
                <a:gd name="connsiteY10" fmla="*/ 42921 h 2029557"/>
                <a:gd name="connsiteX11" fmla="*/ 999901 w 1365820"/>
                <a:gd name="connsiteY11" fmla="*/ 52158 h 2029557"/>
                <a:gd name="connsiteX12" fmla="*/ 926011 w 1365820"/>
                <a:gd name="connsiteY12" fmla="*/ 338485 h 2029557"/>
                <a:gd name="connsiteX13" fmla="*/ 926011 w 1365820"/>
                <a:gd name="connsiteY13" fmla="*/ 717176 h 2029557"/>
                <a:gd name="connsiteX14" fmla="*/ 1009138 w 1365820"/>
                <a:gd name="connsiteY14" fmla="*/ 911140 h 2029557"/>
                <a:gd name="connsiteX15" fmla="*/ 842883 w 1365820"/>
                <a:gd name="connsiteY15" fmla="*/ 1483794 h 2029557"/>
                <a:gd name="connsiteX16" fmla="*/ 510374 w 1365820"/>
                <a:gd name="connsiteY16" fmla="*/ 1419140 h 2029557"/>
                <a:gd name="connsiteX0" fmla="*/ 510374 w 1367995"/>
                <a:gd name="connsiteY0" fmla="*/ 1415857 h 2026274"/>
                <a:gd name="connsiteX1" fmla="*/ 214811 w 1367995"/>
                <a:gd name="connsiteY1" fmla="*/ 1157238 h 2026274"/>
                <a:gd name="connsiteX2" fmla="*/ 2374 w 1367995"/>
                <a:gd name="connsiteY2" fmla="*/ 1397384 h 2026274"/>
                <a:gd name="connsiteX3" fmla="*/ 353356 w 1367995"/>
                <a:gd name="connsiteY3" fmla="*/ 1766838 h 2026274"/>
                <a:gd name="connsiteX4" fmla="*/ 1018374 w 1367995"/>
                <a:gd name="connsiteY4" fmla="*/ 2006984 h 2026274"/>
                <a:gd name="connsiteX5" fmla="*/ 1258520 w 1367995"/>
                <a:gd name="connsiteY5" fmla="*/ 1249602 h 2026274"/>
                <a:gd name="connsiteX6" fmla="*/ 1230811 w 1367995"/>
                <a:gd name="connsiteY6" fmla="*/ 972511 h 2026274"/>
                <a:gd name="connsiteX7" fmla="*/ 1360120 w 1367995"/>
                <a:gd name="connsiteY7" fmla="*/ 861675 h 2026274"/>
                <a:gd name="connsiteX8" fmla="*/ 1323174 w 1367995"/>
                <a:gd name="connsiteY8" fmla="*/ 630766 h 2026274"/>
                <a:gd name="connsiteX9" fmla="*/ 1073792 w 1367995"/>
                <a:gd name="connsiteY9" fmla="*/ 445618 h 2026274"/>
                <a:gd name="connsiteX10" fmla="*/ 1101501 w 1367995"/>
                <a:gd name="connsiteY10" fmla="*/ 39638 h 2026274"/>
                <a:gd name="connsiteX11" fmla="*/ 999901 w 1367995"/>
                <a:gd name="connsiteY11" fmla="*/ 48875 h 2026274"/>
                <a:gd name="connsiteX12" fmla="*/ 926011 w 1367995"/>
                <a:gd name="connsiteY12" fmla="*/ 335202 h 2026274"/>
                <a:gd name="connsiteX13" fmla="*/ 926011 w 1367995"/>
                <a:gd name="connsiteY13" fmla="*/ 713893 h 2026274"/>
                <a:gd name="connsiteX14" fmla="*/ 1009138 w 1367995"/>
                <a:gd name="connsiteY14" fmla="*/ 907857 h 2026274"/>
                <a:gd name="connsiteX15" fmla="*/ 842883 w 1367995"/>
                <a:gd name="connsiteY15" fmla="*/ 1480511 h 2026274"/>
                <a:gd name="connsiteX16" fmla="*/ 510374 w 1367995"/>
                <a:gd name="connsiteY16" fmla="*/ 1415857 h 202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7995" h="2026274">
                  <a:moveTo>
                    <a:pt x="510374" y="1415857"/>
                  </a:moveTo>
                  <a:cubicBezTo>
                    <a:pt x="405695" y="1361978"/>
                    <a:pt x="299478" y="1160317"/>
                    <a:pt x="214811" y="1157238"/>
                  </a:cubicBezTo>
                  <a:cubicBezTo>
                    <a:pt x="130144" y="1154159"/>
                    <a:pt x="-20717" y="1295784"/>
                    <a:pt x="2374" y="1397384"/>
                  </a:cubicBezTo>
                  <a:cubicBezTo>
                    <a:pt x="25465" y="1498984"/>
                    <a:pt x="184023" y="1665238"/>
                    <a:pt x="353356" y="1766838"/>
                  </a:cubicBezTo>
                  <a:cubicBezTo>
                    <a:pt x="522689" y="1868438"/>
                    <a:pt x="867513" y="2093190"/>
                    <a:pt x="1018374" y="2006984"/>
                  </a:cubicBezTo>
                  <a:cubicBezTo>
                    <a:pt x="1169235" y="1920778"/>
                    <a:pt x="1223114" y="1422014"/>
                    <a:pt x="1258520" y="1249602"/>
                  </a:cubicBezTo>
                  <a:cubicBezTo>
                    <a:pt x="1293926" y="1077190"/>
                    <a:pt x="1213878" y="1037165"/>
                    <a:pt x="1230811" y="972511"/>
                  </a:cubicBezTo>
                  <a:cubicBezTo>
                    <a:pt x="1247744" y="907857"/>
                    <a:pt x="1344726" y="918632"/>
                    <a:pt x="1360120" y="861675"/>
                  </a:cubicBezTo>
                  <a:cubicBezTo>
                    <a:pt x="1375514" y="804718"/>
                    <a:pt x="1370895" y="700109"/>
                    <a:pt x="1323174" y="630766"/>
                  </a:cubicBezTo>
                  <a:cubicBezTo>
                    <a:pt x="1275453" y="561423"/>
                    <a:pt x="1110737" y="544139"/>
                    <a:pt x="1073792" y="445618"/>
                  </a:cubicBezTo>
                  <a:cubicBezTo>
                    <a:pt x="1036847" y="347097"/>
                    <a:pt x="1113816" y="105762"/>
                    <a:pt x="1101501" y="39638"/>
                  </a:cubicBezTo>
                  <a:cubicBezTo>
                    <a:pt x="1089186" y="-26486"/>
                    <a:pt x="1029149" y="-386"/>
                    <a:pt x="999901" y="48875"/>
                  </a:cubicBezTo>
                  <a:cubicBezTo>
                    <a:pt x="970653" y="98136"/>
                    <a:pt x="938326" y="224366"/>
                    <a:pt x="926011" y="335202"/>
                  </a:cubicBezTo>
                  <a:cubicBezTo>
                    <a:pt x="913696" y="446038"/>
                    <a:pt x="912157" y="618451"/>
                    <a:pt x="926011" y="713893"/>
                  </a:cubicBezTo>
                  <a:cubicBezTo>
                    <a:pt x="939865" y="809335"/>
                    <a:pt x="1022993" y="780088"/>
                    <a:pt x="1009138" y="907857"/>
                  </a:cubicBezTo>
                  <a:cubicBezTo>
                    <a:pt x="995283" y="1035626"/>
                    <a:pt x="919853" y="1391226"/>
                    <a:pt x="842883" y="1480511"/>
                  </a:cubicBezTo>
                  <a:cubicBezTo>
                    <a:pt x="765913" y="1569796"/>
                    <a:pt x="615053" y="1469736"/>
                    <a:pt x="510374" y="1415857"/>
                  </a:cubicBezTo>
                  <a:close/>
                </a:path>
              </a:pathLst>
            </a:cu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8F6D58C-D539-4FCD-920B-BE2523BE9B8A}"/>
                </a:ext>
              </a:extLst>
            </p:cNvPr>
            <p:cNvSpPr/>
            <p:nvPr/>
          </p:nvSpPr>
          <p:spPr>
            <a:xfrm rot="4758246">
              <a:off x="6051673" y="6207084"/>
              <a:ext cx="316499" cy="547244"/>
            </a:xfrm>
            <a:prstGeom prst="ellipse">
              <a:avLst/>
            </a:pr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3C1A19A-7671-4CAB-88D2-358F5BC80360}"/>
                </a:ext>
              </a:extLst>
            </p:cNvPr>
            <p:cNvSpPr/>
            <p:nvPr/>
          </p:nvSpPr>
          <p:spPr>
            <a:xfrm rot="16841754" flipH="1">
              <a:off x="6826285" y="6207084"/>
              <a:ext cx="316499" cy="547244"/>
            </a:xfrm>
            <a:prstGeom prst="ellipse">
              <a:avLst/>
            </a:pr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3B99AC1-653B-4E34-B260-A7F78CF33C7D}"/>
                </a:ext>
              </a:extLst>
            </p:cNvPr>
            <p:cNvSpPr/>
            <p:nvPr/>
          </p:nvSpPr>
          <p:spPr>
            <a:xfrm>
              <a:off x="6048287" y="5363105"/>
              <a:ext cx="323272" cy="1117600"/>
            </a:xfrm>
            <a:prstGeom prst="rect">
              <a:avLst/>
            </a:pr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35A37AE-0566-4AF9-B29C-89CBB788F2CE}"/>
                </a:ext>
              </a:extLst>
            </p:cNvPr>
            <p:cNvSpPr/>
            <p:nvPr/>
          </p:nvSpPr>
          <p:spPr>
            <a:xfrm>
              <a:off x="6764272" y="5363105"/>
              <a:ext cx="323272" cy="1117600"/>
            </a:xfrm>
            <a:prstGeom prst="rect">
              <a:avLst/>
            </a:pr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78" name="Picture 6" descr="Hình ảnh có liên quan">
              <a:extLst>
                <a:ext uri="{FF2B5EF4-FFF2-40B4-BE49-F238E27FC236}">
                  <a16:creationId xmlns:a16="http://schemas.microsoft.com/office/drawing/2014/main" id="{469F3498-4CA1-429D-9773-A83C9BE734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4222" b="84889" l="889" r="98667">
                          <a14:foregroundMark x1="46222" y1="19556" x2="38667" y2="74667"/>
                          <a14:foregroundMark x1="6667" y1="32000" x2="90667" y2="47111"/>
                          <a14:foregroundMark x1="14222" y1="48000" x2="64444" y2="69778"/>
                          <a14:foregroundMark x1="64889" y1="68444" x2="83111" y2="57778"/>
                          <a14:foregroundMark x1="77778" y1="47111" x2="49778" y2="47556"/>
                          <a14:foregroundMark x1="9333" y1="31111" x2="16000" y2="3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65104" y="3650681"/>
              <a:ext cx="2830024" cy="28300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38E55C7-22DC-4606-ACA8-C73595D66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3520" y="4345431"/>
              <a:ext cx="1828873" cy="858808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707758B-E720-4185-B0C6-4442935B0F89}"/>
              </a:ext>
            </a:extLst>
          </p:cNvPr>
          <p:cNvGrpSpPr/>
          <p:nvPr/>
        </p:nvGrpSpPr>
        <p:grpSpPr>
          <a:xfrm>
            <a:off x="1863524" y="105434"/>
            <a:ext cx="5573300" cy="3101885"/>
            <a:chOff x="2494986" y="-268224"/>
            <a:chExt cx="5573300" cy="3101885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60E6BC5-1290-4FC3-B845-619AE6D7A693}"/>
                </a:ext>
              </a:extLst>
            </p:cNvPr>
            <p:cNvSpPr/>
            <p:nvPr/>
          </p:nvSpPr>
          <p:spPr>
            <a:xfrm>
              <a:off x="4773036" y="1411667"/>
              <a:ext cx="1426521" cy="484188"/>
            </a:xfrm>
            <a:custGeom>
              <a:avLst/>
              <a:gdLst>
                <a:gd name="connsiteX0" fmla="*/ 147782 w 1426521"/>
                <a:gd name="connsiteY0" fmla="*/ 0 h 484188"/>
                <a:gd name="connsiteX1" fmla="*/ 868218 w 1426521"/>
                <a:gd name="connsiteY1" fmla="*/ 138546 h 484188"/>
                <a:gd name="connsiteX2" fmla="*/ 1191491 w 1426521"/>
                <a:gd name="connsiteY2" fmla="*/ 46182 h 484188"/>
                <a:gd name="connsiteX3" fmla="*/ 1422400 w 1426521"/>
                <a:gd name="connsiteY3" fmla="*/ 258619 h 484188"/>
                <a:gd name="connsiteX4" fmla="*/ 1311564 w 1426521"/>
                <a:gd name="connsiteY4" fmla="*/ 480291 h 484188"/>
                <a:gd name="connsiteX5" fmla="*/ 969818 w 1426521"/>
                <a:gd name="connsiteY5" fmla="*/ 397164 h 484188"/>
                <a:gd name="connsiteX6" fmla="*/ 877455 w 1426521"/>
                <a:gd name="connsiteY6" fmla="*/ 360219 h 484188"/>
                <a:gd name="connsiteX7" fmla="*/ 0 w 1426521"/>
                <a:gd name="connsiteY7" fmla="*/ 304800 h 48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6521" h="484188">
                  <a:moveTo>
                    <a:pt x="147782" y="0"/>
                  </a:moveTo>
                  <a:cubicBezTo>
                    <a:pt x="421024" y="65424"/>
                    <a:pt x="694267" y="130849"/>
                    <a:pt x="868218" y="138546"/>
                  </a:cubicBezTo>
                  <a:cubicBezTo>
                    <a:pt x="1042169" y="146243"/>
                    <a:pt x="1099127" y="26170"/>
                    <a:pt x="1191491" y="46182"/>
                  </a:cubicBezTo>
                  <a:cubicBezTo>
                    <a:pt x="1283855" y="66194"/>
                    <a:pt x="1402388" y="186268"/>
                    <a:pt x="1422400" y="258619"/>
                  </a:cubicBezTo>
                  <a:cubicBezTo>
                    <a:pt x="1442412" y="330971"/>
                    <a:pt x="1386994" y="457200"/>
                    <a:pt x="1311564" y="480291"/>
                  </a:cubicBezTo>
                  <a:cubicBezTo>
                    <a:pt x="1236134" y="503382"/>
                    <a:pt x="1042170" y="417176"/>
                    <a:pt x="969818" y="397164"/>
                  </a:cubicBezTo>
                  <a:cubicBezTo>
                    <a:pt x="897467" y="377152"/>
                    <a:pt x="1039091" y="375613"/>
                    <a:pt x="877455" y="360219"/>
                  </a:cubicBezTo>
                  <a:cubicBezTo>
                    <a:pt x="715819" y="344825"/>
                    <a:pt x="357909" y="324812"/>
                    <a:pt x="0" y="304800"/>
                  </a:cubicBezTo>
                </a:path>
              </a:pathLst>
            </a:cu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B835FB0-1F9B-410F-A6CB-AD3A17D85FE4}"/>
                </a:ext>
              </a:extLst>
            </p:cNvPr>
            <p:cNvSpPr/>
            <p:nvPr/>
          </p:nvSpPr>
          <p:spPr>
            <a:xfrm>
              <a:off x="2494986" y="1523951"/>
              <a:ext cx="674979" cy="1000951"/>
            </a:xfrm>
            <a:custGeom>
              <a:avLst/>
              <a:gdLst>
                <a:gd name="connsiteX0" fmla="*/ 434833 w 674979"/>
                <a:gd name="connsiteY0" fmla="*/ 0 h 1000951"/>
                <a:gd name="connsiteX1" fmla="*/ 37670 w 674979"/>
                <a:gd name="connsiteY1" fmla="*/ 378691 h 1000951"/>
                <a:gd name="connsiteX2" fmla="*/ 56142 w 674979"/>
                <a:gd name="connsiteY2" fmla="*/ 969818 h 1000951"/>
                <a:gd name="connsiteX3" fmla="*/ 388652 w 674979"/>
                <a:gd name="connsiteY3" fmla="*/ 895927 h 1000951"/>
                <a:gd name="connsiteX4" fmla="*/ 231633 w 674979"/>
                <a:gd name="connsiteY4" fmla="*/ 701964 h 1000951"/>
                <a:gd name="connsiteX5" fmla="*/ 296288 w 674979"/>
                <a:gd name="connsiteY5" fmla="*/ 350982 h 1000951"/>
                <a:gd name="connsiteX6" fmla="*/ 674979 w 674979"/>
                <a:gd name="connsiteY6" fmla="*/ 212437 h 1000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979" h="1000951">
                  <a:moveTo>
                    <a:pt x="434833" y="0"/>
                  </a:moveTo>
                  <a:cubicBezTo>
                    <a:pt x="267809" y="108527"/>
                    <a:pt x="100785" y="217055"/>
                    <a:pt x="37670" y="378691"/>
                  </a:cubicBezTo>
                  <a:cubicBezTo>
                    <a:pt x="-25445" y="540327"/>
                    <a:pt x="-2355" y="883612"/>
                    <a:pt x="56142" y="969818"/>
                  </a:cubicBezTo>
                  <a:cubicBezTo>
                    <a:pt x="114639" y="1056024"/>
                    <a:pt x="359403" y="940569"/>
                    <a:pt x="388652" y="895927"/>
                  </a:cubicBezTo>
                  <a:cubicBezTo>
                    <a:pt x="417900" y="851285"/>
                    <a:pt x="247027" y="792788"/>
                    <a:pt x="231633" y="701964"/>
                  </a:cubicBezTo>
                  <a:cubicBezTo>
                    <a:pt x="216239" y="611140"/>
                    <a:pt x="222397" y="432570"/>
                    <a:pt x="296288" y="350982"/>
                  </a:cubicBezTo>
                  <a:cubicBezTo>
                    <a:pt x="370179" y="269394"/>
                    <a:pt x="522579" y="240915"/>
                    <a:pt x="674979" y="212437"/>
                  </a:cubicBezTo>
                </a:path>
              </a:pathLst>
            </a:cu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79BA938-1DC4-445D-B2DF-DB6F35EAB771}"/>
                </a:ext>
              </a:extLst>
            </p:cNvPr>
            <p:cNvSpPr/>
            <p:nvPr/>
          </p:nvSpPr>
          <p:spPr>
            <a:xfrm>
              <a:off x="3398953" y="1480919"/>
              <a:ext cx="323272" cy="1117600"/>
            </a:xfrm>
            <a:prstGeom prst="rect">
              <a:avLst/>
            </a:pr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B9CD491-7BDD-40E2-A3A6-AA31C0D83621}"/>
                </a:ext>
              </a:extLst>
            </p:cNvPr>
            <p:cNvSpPr/>
            <p:nvPr/>
          </p:nvSpPr>
          <p:spPr>
            <a:xfrm>
              <a:off x="4114938" y="1480919"/>
              <a:ext cx="323272" cy="1117600"/>
            </a:xfrm>
            <a:prstGeom prst="rect">
              <a:avLst/>
            </a:pr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75A73A0-ABBB-44C8-AF4B-9ECDA4EC2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352" l="0" r="99278">
                          <a14:foregroundMark x1="8664" y1="44505" x2="88809" y2="23626"/>
                          <a14:foregroundMark x1="31769" y1="68681" x2="80144" y2="63187"/>
                          <a14:foregroundMark x1="83755" y1="61538" x2="72202" y2="19231"/>
                          <a14:foregroundMark x1="89170" y1="19231" x2="20578" y2="6263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15770" y="428460"/>
              <a:ext cx="2638425" cy="1733550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C146821-EB6D-4668-9DD5-7A150C601B6C}"/>
                </a:ext>
              </a:extLst>
            </p:cNvPr>
            <p:cNvSpPr/>
            <p:nvPr/>
          </p:nvSpPr>
          <p:spPr>
            <a:xfrm rot="4758246">
              <a:off x="3378493" y="2401790"/>
              <a:ext cx="316499" cy="547244"/>
            </a:xfrm>
            <a:prstGeom prst="ellipse">
              <a:avLst/>
            </a:pr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01456C9-0892-4E0B-8BB2-0E5BBB5F3C9A}"/>
                </a:ext>
              </a:extLst>
            </p:cNvPr>
            <p:cNvSpPr/>
            <p:nvPr/>
          </p:nvSpPr>
          <p:spPr>
            <a:xfrm rot="16841754" flipH="1">
              <a:off x="4153105" y="2401790"/>
              <a:ext cx="316499" cy="547244"/>
            </a:xfrm>
            <a:prstGeom prst="ellipse">
              <a:avLst/>
            </a:prstGeom>
            <a:solidFill>
              <a:srgbClr val="DC50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FA29894-D471-41F7-99CD-55712BAA5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861236">
              <a:off x="5654664" y="-222104"/>
              <a:ext cx="2459742" cy="2367502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6719CD8E-814E-4263-B375-E7A978D4E1E3}"/>
              </a:ext>
            </a:extLst>
          </p:cNvPr>
          <p:cNvSpPr/>
          <p:nvPr/>
        </p:nvSpPr>
        <p:spPr>
          <a:xfrm>
            <a:off x="652478" y="2886551"/>
            <a:ext cx="697819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CHÂM NGÔN </a:t>
            </a:r>
            <a:r>
              <a:rPr lang="en-US" sz="66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12:18</a:t>
            </a:r>
            <a:endParaRPr lang="en-US" sz="6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FB4FAD-4DA3-4EF6-8F07-41C07BAD37BF}"/>
              </a:ext>
            </a:extLst>
          </p:cNvPr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0ED975-DC28-D162-434E-425468C72C2C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bất cứ đâu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346934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11" grpId="0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2257B57-6B32-4A16-9926-E94099FF775D}"/>
              </a:ext>
            </a:extLst>
          </p:cNvPr>
          <p:cNvGrpSpPr/>
          <p:nvPr/>
        </p:nvGrpSpPr>
        <p:grpSpPr>
          <a:xfrm>
            <a:off x="2234784" y="-106680"/>
            <a:ext cx="4674431" cy="6826741"/>
            <a:chOff x="2027311" y="-106680"/>
            <a:chExt cx="5089378" cy="7432747"/>
          </a:xfrm>
        </p:grpSpPr>
        <p:pic>
          <p:nvPicPr>
            <p:cNvPr id="1026" name="Picture 2" descr="Hình ảnh có liên quan">
              <a:extLst>
                <a:ext uri="{FF2B5EF4-FFF2-40B4-BE49-F238E27FC236}">
                  <a16:creationId xmlns:a16="http://schemas.microsoft.com/office/drawing/2014/main" id="{5F193FDF-69C9-4F4C-B4DD-505935B211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27311" y="-106680"/>
              <a:ext cx="4714240" cy="35356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015A98A-5E2D-408C-A451-1799A233BB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27311" y="3074963"/>
              <a:ext cx="5089378" cy="3817034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36DBD84-0F10-4EAD-B6BF-A27F9FAE5B69}"/>
                </a:ext>
              </a:extLst>
            </p:cNvPr>
            <p:cNvGrpSpPr/>
            <p:nvPr/>
          </p:nvGrpSpPr>
          <p:grpSpPr>
            <a:xfrm>
              <a:off x="5819157" y="2279505"/>
              <a:ext cx="1297532" cy="1149495"/>
              <a:chOff x="4267200" y="937212"/>
              <a:chExt cx="3071446" cy="2721022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93D4EC72-DE4C-47CC-A9A7-85367B80CB3B}"/>
                  </a:ext>
                </a:extLst>
              </p:cNvPr>
              <p:cNvSpPr/>
              <p:nvPr/>
            </p:nvSpPr>
            <p:spPr>
              <a:xfrm>
                <a:off x="4267200" y="1148862"/>
                <a:ext cx="3071446" cy="2485292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698500" algn="ctr" rotWithShape="0">
                  <a:prstClr val="black">
                    <a:alpha val="2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D9BF518-1428-4409-AAE1-DA5F5B32B5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3000" b="35000" l="70154" r="79538"/>
                        </a14:imgEffect>
                      </a14:imgLayer>
                    </a14:imgProps>
                  </a:ext>
                </a:extLst>
              </a:blip>
              <a:srcRect l="69093" t="11624" r="19231" b="62393"/>
              <a:stretch/>
            </p:blipFill>
            <p:spPr>
              <a:xfrm>
                <a:off x="4478215" y="937212"/>
                <a:ext cx="2649416" cy="2721022"/>
              </a:xfrm>
              <a:prstGeom prst="rect">
                <a:avLst/>
              </a:prstGeom>
            </p:spPr>
          </p:pic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55DA58F-ABCD-4145-8E13-9A0D7C014025}"/>
                </a:ext>
              </a:extLst>
            </p:cNvPr>
            <p:cNvGrpSpPr/>
            <p:nvPr/>
          </p:nvGrpSpPr>
          <p:grpSpPr>
            <a:xfrm>
              <a:off x="5819157" y="6176572"/>
              <a:ext cx="1297532" cy="1149495"/>
              <a:chOff x="4267200" y="1101612"/>
              <a:chExt cx="3071446" cy="2721022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C5548393-F15B-4DC5-BFD4-3DAA30060545}"/>
                  </a:ext>
                </a:extLst>
              </p:cNvPr>
              <p:cNvSpPr/>
              <p:nvPr/>
            </p:nvSpPr>
            <p:spPr>
              <a:xfrm>
                <a:off x="4267200" y="1148862"/>
                <a:ext cx="3071446" cy="2485292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698500" algn="ctr" rotWithShape="0">
                  <a:prstClr val="black">
                    <a:alpha val="2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166B6F6-1355-424C-9968-0B4D03101C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3000" b="35000" l="70154" r="79538"/>
                        </a14:imgEffect>
                      </a14:imgLayer>
                    </a14:imgProps>
                  </a:ext>
                </a:extLst>
              </a:blip>
              <a:srcRect l="69093" t="11624" r="19231" b="62393"/>
              <a:stretch/>
            </p:blipFill>
            <p:spPr>
              <a:xfrm rot="10800000">
                <a:off x="4533014" y="1101612"/>
                <a:ext cx="2649415" cy="2721022"/>
              </a:xfrm>
              <a:prstGeom prst="rect">
                <a:avLst/>
              </a:prstGeom>
            </p:spPr>
          </p:pic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875F98C1-4AAB-4C7A-A066-CA1794CA7227}"/>
              </a:ext>
            </a:extLst>
          </p:cNvPr>
          <p:cNvSpPr/>
          <p:nvPr/>
        </p:nvSpPr>
        <p:spPr>
          <a:xfrm>
            <a:off x="-131157" y="2845698"/>
            <a:ext cx="8167810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CHÂM NGÔN 11</a:t>
            </a:r>
            <a:r>
              <a:rPr lang="en-US" sz="66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:1</a:t>
            </a:r>
            <a:endParaRPr lang="en-US" sz="6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F12A8A-51F2-4667-BCD8-1961F0B00F50}"/>
              </a:ext>
            </a:extLst>
          </p:cNvPr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AC65EFF-A13A-6E2A-1194-1C83F368CA59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bất cứ đâu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5392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3" grpId="0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BEF375-B930-4F89-8807-5C3098942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983" y="238887"/>
            <a:ext cx="4154034" cy="63802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15285C-A867-4B3E-8EEA-88C8BF1EF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425" y="2501586"/>
            <a:ext cx="1854830" cy="1854828"/>
          </a:xfrm>
          <a:prstGeom prst="ellipse">
            <a:avLst/>
          </a:prstGeom>
          <a:ln>
            <a:noFill/>
          </a:ln>
          <a:effectLst>
            <a:softEdge rad="203200"/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719CD8E-814E-4263-B375-E7A978D4E1E3}"/>
              </a:ext>
            </a:extLst>
          </p:cNvPr>
          <p:cNvSpPr/>
          <p:nvPr/>
        </p:nvSpPr>
        <p:spPr>
          <a:xfrm>
            <a:off x="822166" y="2501586"/>
            <a:ext cx="697819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CHÂM NGÔN </a:t>
            </a:r>
            <a:r>
              <a:rPr lang="en-US" sz="66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14:33</a:t>
            </a:r>
            <a:endParaRPr lang="en-US" sz="6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FB4FAD-4DA3-4EF6-8F07-41C07BAD37BF}"/>
              </a:ext>
            </a:extLst>
          </p:cNvPr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2D6D0C5-28D8-8875-46B5-27810CB9420B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bất cứ đâu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330269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ình ảnh có liên quan">
            <a:extLst>
              <a:ext uri="{FF2B5EF4-FFF2-40B4-BE49-F238E27FC236}">
                <a16:creationId xmlns:a16="http://schemas.microsoft.com/office/drawing/2014/main" id="{1AEF3186-CE19-4219-A024-6AA70476C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550" y="2238375"/>
            <a:ext cx="26289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12FE594C-2216-4947-835D-7F89099A58E3}"/>
              </a:ext>
            </a:extLst>
          </p:cNvPr>
          <p:cNvSpPr/>
          <p:nvPr/>
        </p:nvSpPr>
        <p:spPr>
          <a:xfrm>
            <a:off x="85912" y="208203"/>
            <a:ext cx="3419006" cy="2190750"/>
          </a:xfrm>
          <a:prstGeom prst="cloudCallout">
            <a:avLst>
              <a:gd name="adj1" fmla="val 76952"/>
              <a:gd name="adj2" fmla="val 5467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tx1"/>
                </a:solidFill>
              </a:rPr>
              <a:t>-$999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487DC600-2AB2-4E87-BCDD-4E4F6BDCFD01}"/>
              </a:ext>
            </a:extLst>
          </p:cNvPr>
          <p:cNvSpPr/>
          <p:nvPr/>
        </p:nvSpPr>
        <p:spPr>
          <a:xfrm>
            <a:off x="5429250" y="208203"/>
            <a:ext cx="3628838" cy="2544522"/>
          </a:xfrm>
          <a:prstGeom prst="wedgeEllipseCallout">
            <a:avLst>
              <a:gd name="adj1" fmla="val -63617"/>
              <a:gd name="adj2" fmla="val 81591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>
                <a:solidFill>
                  <a:schemeClr val="tx1"/>
                </a:solidFill>
              </a:rPr>
              <a:t>$1000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19CD8E-814E-4263-B375-E7A978D4E1E3}"/>
              </a:ext>
            </a:extLst>
          </p:cNvPr>
          <p:cNvSpPr/>
          <p:nvPr/>
        </p:nvSpPr>
        <p:spPr>
          <a:xfrm>
            <a:off x="653068" y="2862489"/>
            <a:ext cx="5971507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CHÂM NGÔN </a:t>
            </a:r>
            <a:r>
              <a:rPr lang="en-US" sz="60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13:7</a:t>
            </a:r>
            <a:endParaRPr lang="en-US" sz="6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FB4FAD-4DA3-4EF6-8F07-41C07BAD37BF}"/>
              </a:ext>
            </a:extLst>
          </p:cNvPr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D4FFDE-F7EC-1C35-A069-F85ACD6B5458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bất cứ đâu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1452083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DF8486C-9FD6-4547-81E6-E915385B4C01}"/>
              </a:ext>
            </a:extLst>
          </p:cNvPr>
          <p:cNvGrpSpPr/>
          <p:nvPr/>
        </p:nvGrpSpPr>
        <p:grpSpPr>
          <a:xfrm>
            <a:off x="1143000" y="0"/>
            <a:ext cx="8001000" cy="6866657"/>
            <a:chOff x="1143000" y="0"/>
            <a:chExt cx="8001000" cy="686665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2CD7636-3044-4B80-B95E-00526D747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43000" y="0"/>
              <a:ext cx="6858000" cy="6858000"/>
            </a:xfrm>
            <a:prstGeom prst="rect">
              <a:avLst/>
            </a:prstGeom>
          </p:spPr>
        </p:pic>
        <p:pic>
          <p:nvPicPr>
            <p:cNvPr id="6148" name="Picture 4" descr="Kết quả hình ảnh cho treasure">
              <a:extLst>
                <a:ext uri="{FF2B5EF4-FFF2-40B4-BE49-F238E27FC236}">
                  <a16:creationId xmlns:a16="http://schemas.microsoft.com/office/drawing/2014/main" id="{64C4CEE1-4B40-4F5D-8151-786611431C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423"/>
            <a:stretch/>
          </p:blipFill>
          <p:spPr bwMode="auto">
            <a:xfrm>
              <a:off x="4572000" y="15241"/>
              <a:ext cx="4286250" cy="34137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0" name="Picture 6" descr="Kết quả hình ảnh cho prayer">
              <a:extLst>
                <a:ext uri="{FF2B5EF4-FFF2-40B4-BE49-F238E27FC236}">
                  <a16:creationId xmlns:a16="http://schemas.microsoft.com/office/drawing/2014/main" id="{0175F09D-96BC-4AE4-9117-221D8B28FF6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1236"/>
            <a:stretch/>
          </p:blipFill>
          <p:spPr bwMode="auto">
            <a:xfrm>
              <a:off x="4572000" y="3444242"/>
              <a:ext cx="4572000" cy="3422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6719CD8E-814E-4263-B375-E7A978D4E1E3}"/>
              </a:ext>
            </a:extLst>
          </p:cNvPr>
          <p:cNvSpPr/>
          <p:nvPr/>
        </p:nvSpPr>
        <p:spPr>
          <a:xfrm>
            <a:off x="464398" y="2890244"/>
            <a:ext cx="6548588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CHÂM NGÔN </a:t>
            </a:r>
            <a:r>
              <a:rPr lang="en-US" sz="66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15:8</a:t>
            </a:r>
            <a:endParaRPr lang="en-US" sz="6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FB4FAD-4DA3-4EF6-8F07-41C07BAD37BF}"/>
              </a:ext>
            </a:extLst>
          </p:cNvPr>
          <p:cNvSpPr/>
          <p:nvPr/>
        </p:nvSpPr>
        <p:spPr>
          <a:xfrm>
            <a:off x="0" y="15241"/>
            <a:ext cx="9144000" cy="684275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37AB9B-E8E4-24DC-DD04-DFB42204A21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bất cứ đâu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330616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45F93C-FC13-A066-CD37-743258ED8C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1" t="18591" r="18591" b="18591"/>
          <a:stretch/>
        </p:blipFill>
        <p:spPr>
          <a:xfrm>
            <a:off x="0" y="-1"/>
            <a:ext cx="9144000" cy="78390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DC625B-7013-473F-B1A8-179308C625E8}"/>
              </a:ext>
            </a:extLst>
          </p:cNvPr>
          <p:cNvSpPr/>
          <p:nvPr/>
        </p:nvSpPr>
        <p:spPr>
          <a:xfrm>
            <a:off x="0" y="1869440"/>
            <a:ext cx="9144000" cy="2818300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6BAE1-FA3C-4BD0-A029-B3AC27A7F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1520" y="1578492"/>
            <a:ext cx="9427040" cy="2895888"/>
          </a:xfrm>
          <a:solidFill>
            <a:srgbClr val="841903"/>
          </a:solidFill>
        </p:spPr>
        <p:txBody>
          <a:bodyPr>
            <a:normAutofit fontScale="90000"/>
          </a:bodyPr>
          <a:lstStyle/>
          <a:p>
            <a:r>
              <a:rPr lang="en-US" sz="8800" b="1" dirty="0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ĐỐ KINH THÁNH</a:t>
            </a:r>
            <a:br>
              <a:rPr lang="en-US" sz="8800" b="1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8800" b="1">
                <a:solidFill>
                  <a:srgbClr val="FFF59B"/>
                </a:solidFill>
                <a:effectLst>
                  <a:outerShdw blurRad="406400" algn="ctr" rotWithShape="0">
                    <a:srgbClr val="841903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GIÓP </a:t>
            </a:r>
            <a:endParaRPr lang="en-US" sz="8800" b="1" dirty="0">
              <a:solidFill>
                <a:srgbClr val="FFF59B"/>
              </a:solidFill>
              <a:effectLst>
                <a:outerShdw blurRad="406400" algn="ctr" rotWithShape="0">
                  <a:srgbClr val="841903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8C1EBD-B3D1-456A-9BE4-0728E4172B3E}"/>
              </a:ext>
            </a:extLst>
          </p:cNvPr>
          <p:cNvSpPr/>
          <p:nvPr/>
        </p:nvSpPr>
        <p:spPr>
          <a:xfrm flipV="1">
            <a:off x="0" y="1788575"/>
            <a:ext cx="9144000" cy="33343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902C75-4545-43FA-8750-F5D92A3DE99F}"/>
              </a:ext>
            </a:extLst>
          </p:cNvPr>
          <p:cNvSpPr/>
          <p:nvPr/>
        </p:nvSpPr>
        <p:spPr>
          <a:xfrm flipV="1">
            <a:off x="0" y="4745422"/>
            <a:ext cx="9144000" cy="33343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46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301377C-9130-46E2-33CA-4B046BE17C41}"/>
              </a:ext>
            </a:extLst>
          </p:cNvPr>
          <p:cNvSpPr/>
          <p:nvPr/>
        </p:nvSpPr>
        <p:spPr>
          <a:xfrm>
            <a:off x="0" y="0"/>
            <a:ext cx="9144000" cy="684275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6" descr="Kết quả hình ảnh cho Helping Someone Up drawing">
            <a:extLst>
              <a:ext uri="{FF2B5EF4-FFF2-40B4-BE49-F238E27FC236}">
                <a16:creationId xmlns:a16="http://schemas.microsoft.com/office/drawing/2014/main" id="{7E8CB4F1-354E-6C95-98E7-227D75822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7" y="377103"/>
            <a:ext cx="7439025" cy="614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719CD8E-814E-4263-B375-E7A978D4E1E3}"/>
              </a:ext>
            </a:extLst>
          </p:cNvPr>
          <p:cNvSpPr/>
          <p:nvPr/>
        </p:nvSpPr>
        <p:spPr>
          <a:xfrm>
            <a:off x="420638" y="2501586"/>
            <a:ext cx="508344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Gióp 6:14</a:t>
            </a:r>
            <a:endParaRPr lang="en-US" sz="9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FB4FAD-4DA3-4EF6-8F07-41C07BAD37BF}"/>
              </a:ext>
            </a:extLst>
          </p:cNvPr>
          <p:cNvSpPr/>
          <p:nvPr/>
        </p:nvSpPr>
        <p:spPr>
          <a:xfrm>
            <a:off x="0" y="15241"/>
            <a:ext cx="9144000" cy="684275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36133F-3DF2-B4CF-14CB-C66B81A583B8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Click bất cứ đâu để ra đáp án</a:t>
            </a:r>
          </a:p>
          <a:p>
            <a:pPr algn="ctr"/>
            <a:r>
              <a:rPr lang="en-US" sz="3600">
                <a:solidFill>
                  <a:schemeClr val="bg1"/>
                </a:solidFill>
              </a:rPr>
              <a:t>Enter để qua trang</a:t>
            </a:r>
          </a:p>
        </p:txBody>
      </p:sp>
    </p:spTree>
    <p:extLst>
      <p:ext uri="{BB962C8B-B14F-4D97-AF65-F5344CB8AC3E}">
        <p14:creationId xmlns:p14="http://schemas.microsoft.com/office/powerpoint/2010/main" val="270259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11" grpId="0"/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1040</Words>
  <Application>Microsoft Office PowerPoint</Application>
  <PresentationFormat>On-screen Show (4:3)</PresentationFormat>
  <Paragraphs>189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Calibri</vt:lpstr>
      <vt:lpstr>Calibri Light</vt:lpstr>
      <vt:lpstr>Gill Sans MT</vt:lpstr>
      <vt:lpstr>Tahoma</vt:lpstr>
      <vt:lpstr>Times New Roman</vt:lpstr>
      <vt:lpstr>Wingdings</vt:lpstr>
      <vt:lpstr>Office Theme</vt:lpstr>
      <vt:lpstr>Gallery</vt:lpstr>
      <vt:lpstr>1_Office Theme</vt:lpstr>
      <vt:lpstr>ĐỐ KINH THÁNH CHÂM NGÔN 11-15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ĐỐ KINH THÁNH GIÓP </vt:lpstr>
      <vt:lpstr>PowerPoint Presentation</vt:lpstr>
      <vt:lpstr>PowerPoint Presentation</vt:lpstr>
      <vt:lpstr>ĐỐ KINH THÁNH THI THIÊN 11-15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ĐỐ KINH THÁNH Ma-thi-ơ 1-10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CÂU 6 (Ngoài Ma-thi-ơ!!!) EM-MA-NU-ÊN là cái tên được nhắc đến ở đâu trong CỰU ƯỚC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ĐỐ KINH THÁNH CHÂM NGÔN 11-15</dc:title>
  <dc:creator>Huy Nguyen</dc:creator>
  <cp:lastModifiedBy>Huy Nguyen</cp:lastModifiedBy>
  <cp:revision>49</cp:revision>
  <dcterms:created xsi:type="dcterms:W3CDTF">2017-11-26T05:13:50Z</dcterms:created>
  <dcterms:modified xsi:type="dcterms:W3CDTF">2022-07-29T12:19:50Z</dcterms:modified>
</cp:coreProperties>
</file>